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  <p:sldMasterId id="2147483663" r:id="rId3"/>
  </p:sldMasterIdLst>
  <p:notesMasterIdLst>
    <p:notesMasterId r:id="rId33"/>
  </p:notesMasterIdLst>
  <p:sldIdLst>
    <p:sldId id="282" r:id="rId4"/>
    <p:sldId id="283" r:id="rId5"/>
    <p:sldId id="284" r:id="rId6"/>
    <p:sldId id="285" r:id="rId7"/>
    <p:sldId id="286" r:id="rId8"/>
    <p:sldId id="287" r:id="rId9"/>
    <p:sldId id="288" r:id="rId10"/>
    <p:sldId id="290" r:id="rId11"/>
    <p:sldId id="289" r:id="rId12"/>
    <p:sldId id="274" r:id="rId13"/>
    <p:sldId id="256" r:id="rId14"/>
    <p:sldId id="262" r:id="rId15"/>
    <p:sldId id="263" r:id="rId16"/>
    <p:sldId id="264" r:id="rId17"/>
    <p:sldId id="275" r:id="rId18"/>
    <p:sldId id="276" r:id="rId19"/>
    <p:sldId id="273" r:id="rId20"/>
    <p:sldId id="257" r:id="rId21"/>
    <p:sldId id="258" r:id="rId22"/>
    <p:sldId id="259" r:id="rId23"/>
    <p:sldId id="265" r:id="rId24"/>
    <p:sldId id="266" r:id="rId25"/>
    <p:sldId id="267" r:id="rId26"/>
    <p:sldId id="268" r:id="rId27"/>
    <p:sldId id="269" r:id="rId28"/>
    <p:sldId id="270" r:id="rId29"/>
    <p:sldId id="272" r:id="rId30"/>
    <p:sldId id="271" r:id="rId31"/>
    <p:sldId id="27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79521" autoAdjust="0"/>
  </p:normalViewPr>
  <p:slideViewPr>
    <p:cSldViewPr snapToGrid="0">
      <p:cViewPr varScale="1">
        <p:scale>
          <a:sx n="54" d="100"/>
          <a:sy n="54" d="100"/>
        </p:scale>
        <p:origin x="108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8AF65A-5981-424B-B637-A99F83D1E5F7}" type="doc">
      <dgm:prSet loTypeId="urn:microsoft.com/office/officeart/2005/8/layout/cycle6" loCatId="cycle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2996E26-265B-492B-9A81-1BDA98A0C80B}">
      <dgm:prSet phldrT="[文本]"/>
      <dgm:spPr/>
      <dgm:t>
        <a:bodyPr/>
        <a:lstStyle/>
        <a:p>
          <a:r>
            <a:rPr lang="en-US" altLang="zh-CN" dirty="0"/>
            <a:t>2020</a:t>
          </a:r>
          <a:r>
            <a:rPr lang="zh-CN" altLang="en-US" dirty="0"/>
            <a:t>年将成为全球最大客源国</a:t>
          </a:r>
        </a:p>
      </dgm:t>
    </dgm:pt>
    <dgm:pt modelId="{9DEF29F7-8263-4BC8-8561-7696247D791D}" type="parTrans" cxnId="{8F856413-F6F2-4080-8F30-012AC6EF22E5}">
      <dgm:prSet/>
      <dgm:spPr/>
      <dgm:t>
        <a:bodyPr/>
        <a:lstStyle/>
        <a:p>
          <a:endParaRPr lang="zh-CN" altLang="en-US"/>
        </a:p>
      </dgm:t>
    </dgm:pt>
    <dgm:pt modelId="{D505FD15-B8D3-4EA0-8140-AC55A958B348}" type="sibTrans" cxnId="{8F856413-F6F2-4080-8F30-012AC6EF22E5}">
      <dgm:prSet/>
      <dgm:spPr/>
      <dgm:t>
        <a:bodyPr/>
        <a:lstStyle/>
        <a:p>
          <a:endParaRPr lang="zh-CN" altLang="en-US"/>
        </a:p>
      </dgm:t>
    </dgm:pt>
    <dgm:pt modelId="{7FFA5292-FB9E-4471-8CA9-72D6A98A7049}">
      <dgm:prSet phldrT="[文本]"/>
      <dgm:spPr/>
      <dgm:t>
        <a:bodyPr/>
        <a:lstStyle/>
        <a:p>
          <a:r>
            <a:rPr lang="zh-CN" altLang="en-US" dirty="0"/>
            <a:t>旅游增长率</a:t>
          </a:r>
          <a:r>
            <a:rPr lang="en-US" altLang="zh-CN" dirty="0"/>
            <a:t>12%</a:t>
          </a:r>
          <a:endParaRPr lang="zh-CN" altLang="en-US" dirty="0"/>
        </a:p>
      </dgm:t>
    </dgm:pt>
    <dgm:pt modelId="{2825EC03-37B7-431E-A4D1-3491BBD20EAF}" type="parTrans" cxnId="{9CB5E65C-9E6E-409E-BCAB-3AF116B618D1}">
      <dgm:prSet/>
      <dgm:spPr/>
      <dgm:t>
        <a:bodyPr/>
        <a:lstStyle/>
        <a:p>
          <a:endParaRPr lang="zh-CN" altLang="en-US"/>
        </a:p>
      </dgm:t>
    </dgm:pt>
    <dgm:pt modelId="{C6E0A935-D87F-4706-828C-05776C7842B4}" type="sibTrans" cxnId="{9CB5E65C-9E6E-409E-BCAB-3AF116B618D1}">
      <dgm:prSet/>
      <dgm:spPr/>
      <dgm:t>
        <a:bodyPr/>
        <a:lstStyle/>
        <a:p>
          <a:endParaRPr lang="zh-CN" altLang="en-US"/>
        </a:p>
      </dgm:t>
    </dgm:pt>
    <dgm:pt modelId="{D049E9B5-851C-42BD-90E4-EEA599F11F31}">
      <dgm:prSet phldrT="[文本]"/>
      <dgm:spPr/>
      <dgm:t>
        <a:bodyPr/>
        <a:lstStyle/>
        <a:p>
          <a:r>
            <a:rPr lang="zh-CN" altLang="en-US" dirty="0"/>
            <a:t>在线旅游市场将突破</a:t>
          </a:r>
          <a:r>
            <a:rPr lang="en-US" altLang="zh-CN" dirty="0"/>
            <a:t>5000</a:t>
          </a:r>
          <a:r>
            <a:rPr lang="zh-CN" altLang="en-US" dirty="0"/>
            <a:t>亿</a:t>
          </a:r>
        </a:p>
      </dgm:t>
    </dgm:pt>
    <dgm:pt modelId="{C9BFEE7B-D313-4F92-B705-1170E2972BDF}" type="parTrans" cxnId="{CF57C1DD-5126-4F98-A1F3-9FE832D22032}">
      <dgm:prSet/>
      <dgm:spPr/>
      <dgm:t>
        <a:bodyPr/>
        <a:lstStyle/>
        <a:p>
          <a:endParaRPr lang="zh-CN" altLang="en-US"/>
        </a:p>
      </dgm:t>
    </dgm:pt>
    <dgm:pt modelId="{A78346BA-0B91-4884-A086-B865B7F5082F}" type="sibTrans" cxnId="{CF57C1DD-5126-4F98-A1F3-9FE832D22032}">
      <dgm:prSet/>
      <dgm:spPr/>
      <dgm:t>
        <a:bodyPr/>
        <a:lstStyle/>
        <a:p>
          <a:endParaRPr lang="zh-CN" altLang="en-US"/>
        </a:p>
      </dgm:t>
    </dgm:pt>
    <dgm:pt modelId="{867B0F8E-2BE2-470C-8EE8-186A74C12D16}">
      <dgm:prSet phldrT="[文本]"/>
      <dgm:spPr/>
      <dgm:t>
        <a:bodyPr/>
        <a:lstStyle/>
        <a:p>
          <a:r>
            <a:rPr lang="zh-CN" altLang="en-US" dirty="0"/>
            <a:t>十三五战略性支柱产业</a:t>
          </a:r>
        </a:p>
      </dgm:t>
    </dgm:pt>
    <dgm:pt modelId="{F952997B-2555-4CC5-A057-5548A5F281F5}" type="parTrans" cxnId="{E177E5EE-E32B-4E3F-AE06-3450DF6D1D5F}">
      <dgm:prSet/>
      <dgm:spPr/>
      <dgm:t>
        <a:bodyPr/>
        <a:lstStyle/>
        <a:p>
          <a:endParaRPr lang="zh-CN" altLang="en-US"/>
        </a:p>
      </dgm:t>
    </dgm:pt>
    <dgm:pt modelId="{4441A366-862C-4A3B-AD1F-796EEA846469}" type="sibTrans" cxnId="{E177E5EE-E32B-4E3F-AE06-3450DF6D1D5F}">
      <dgm:prSet/>
      <dgm:spPr/>
      <dgm:t>
        <a:bodyPr/>
        <a:lstStyle/>
        <a:p>
          <a:endParaRPr lang="zh-CN" altLang="en-US"/>
        </a:p>
      </dgm:t>
    </dgm:pt>
    <dgm:pt modelId="{E231C8F3-C7B6-4EAB-B945-1E1E72851B25}">
      <dgm:prSet phldrT="[文本]"/>
      <dgm:spPr/>
      <dgm:t>
        <a:bodyPr/>
        <a:lstStyle/>
        <a:p>
          <a:r>
            <a:rPr lang="en-US" altLang="zh-CN" dirty="0"/>
            <a:t>GDP</a:t>
          </a:r>
          <a:r>
            <a:rPr lang="zh-CN" altLang="en-US" dirty="0"/>
            <a:t>占比将超</a:t>
          </a:r>
          <a:r>
            <a:rPr lang="en-US" altLang="zh-CN" dirty="0"/>
            <a:t>5%</a:t>
          </a:r>
          <a:endParaRPr lang="zh-CN" altLang="en-US" dirty="0"/>
        </a:p>
      </dgm:t>
    </dgm:pt>
    <dgm:pt modelId="{A5D488CD-EB78-444E-982A-C69B2A0FC025}" type="parTrans" cxnId="{C1447E19-A430-44F6-AC22-1CF65306FD67}">
      <dgm:prSet/>
      <dgm:spPr/>
      <dgm:t>
        <a:bodyPr/>
        <a:lstStyle/>
        <a:p>
          <a:endParaRPr lang="zh-CN" altLang="en-US"/>
        </a:p>
      </dgm:t>
    </dgm:pt>
    <dgm:pt modelId="{E23AD3AA-B082-42B1-995A-5204B0D4E031}" type="sibTrans" cxnId="{C1447E19-A430-44F6-AC22-1CF65306FD67}">
      <dgm:prSet/>
      <dgm:spPr/>
      <dgm:t>
        <a:bodyPr/>
        <a:lstStyle/>
        <a:p>
          <a:endParaRPr lang="zh-CN" altLang="en-US"/>
        </a:p>
      </dgm:t>
    </dgm:pt>
    <dgm:pt modelId="{300B4D9D-973E-4A7B-927C-ECB042E451E1}" type="pres">
      <dgm:prSet presAssocID="{EA8AF65A-5981-424B-B637-A99F83D1E5F7}" presName="cycle" presStyleCnt="0">
        <dgm:presLayoutVars>
          <dgm:dir/>
          <dgm:resizeHandles val="exact"/>
        </dgm:presLayoutVars>
      </dgm:prSet>
      <dgm:spPr/>
    </dgm:pt>
    <dgm:pt modelId="{5A7B7D49-B2FF-4560-A875-E548256880AD}" type="pres">
      <dgm:prSet presAssocID="{92996E26-265B-492B-9A81-1BDA98A0C80B}" presName="node" presStyleLbl="node1" presStyleIdx="0" presStyleCnt="5" custScaleX="131507">
        <dgm:presLayoutVars>
          <dgm:bulletEnabled val="1"/>
        </dgm:presLayoutVars>
      </dgm:prSet>
      <dgm:spPr/>
    </dgm:pt>
    <dgm:pt modelId="{6CD52DDC-435D-47F1-AA90-16B7C106B15E}" type="pres">
      <dgm:prSet presAssocID="{92996E26-265B-492B-9A81-1BDA98A0C80B}" presName="spNode" presStyleCnt="0"/>
      <dgm:spPr/>
    </dgm:pt>
    <dgm:pt modelId="{519845FA-9EE2-46A0-B56D-6EEDD986FAF1}" type="pres">
      <dgm:prSet presAssocID="{D505FD15-B8D3-4EA0-8140-AC55A958B348}" presName="sibTrans" presStyleLbl="sibTrans1D1" presStyleIdx="0" presStyleCnt="5"/>
      <dgm:spPr/>
    </dgm:pt>
    <dgm:pt modelId="{77F7B3AF-0A30-469D-B88F-C7380A1B106B}" type="pres">
      <dgm:prSet presAssocID="{7FFA5292-FB9E-4471-8CA9-72D6A98A7049}" presName="node" presStyleLbl="node1" presStyleIdx="1" presStyleCnt="5">
        <dgm:presLayoutVars>
          <dgm:bulletEnabled val="1"/>
        </dgm:presLayoutVars>
      </dgm:prSet>
      <dgm:spPr/>
    </dgm:pt>
    <dgm:pt modelId="{92607C1F-E8F1-43D7-8F5F-D5EB01D5A160}" type="pres">
      <dgm:prSet presAssocID="{7FFA5292-FB9E-4471-8CA9-72D6A98A7049}" presName="spNode" presStyleCnt="0"/>
      <dgm:spPr/>
    </dgm:pt>
    <dgm:pt modelId="{F0952494-76FE-404B-8167-2DA773AC17FB}" type="pres">
      <dgm:prSet presAssocID="{C6E0A935-D87F-4706-828C-05776C7842B4}" presName="sibTrans" presStyleLbl="sibTrans1D1" presStyleIdx="1" presStyleCnt="5"/>
      <dgm:spPr/>
    </dgm:pt>
    <dgm:pt modelId="{9915FE09-02B6-4266-9440-17D391225EFD}" type="pres">
      <dgm:prSet presAssocID="{D049E9B5-851C-42BD-90E4-EEA599F11F31}" presName="node" presStyleLbl="node1" presStyleIdx="2" presStyleCnt="5">
        <dgm:presLayoutVars>
          <dgm:bulletEnabled val="1"/>
        </dgm:presLayoutVars>
      </dgm:prSet>
      <dgm:spPr/>
    </dgm:pt>
    <dgm:pt modelId="{5052FBDD-6104-44A2-A83F-ED66091CAB5B}" type="pres">
      <dgm:prSet presAssocID="{D049E9B5-851C-42BD-90E4-EEA599F11F31}" presName="spNode" presStyleCnt="0"/>
      <dgm:spPr/>
    </dgm:pt>
    <dgm:pt modelId="{0D0F7B56-70FA-4655-BDA9-1A16DEE0CCA2}" type="pres">
      <dgm:prSet presAssocID="{A78346BA-0B91-4884-A086-B865B7F5082F}" presName="sibTrans" presStyleLbl="sibTrans1D1" presStyleIdx="2" presStyleCnt="5"/>
      <dgm:spPr/>
    </dgm:pt>
    <dgm:pt modelId="{C147C176-3D5D-4AD6-A801-201D506CB2BC}" type="pres">
      <dgm:prSet presAssocID="{867B0F8E-2BE2-470C-8EE8-186A74C12D16}" presName="node" presStyleLbl="node1" presStyleIdx="3" presStyleCnt="5">
        <dgm:presLayoutVars>
          <dgm:bulletEnabled val="1"/>
        </dgm:presLayoutVars>
      </dgm:prSet>
      <dgm:spPr/>
    </dgm:pt>
    <dgm:pt modelId="{D2E84103-B423-411A-92C1-6C8A87D420CA}" type="pres">
      <dgm:prSet presAssocID="{867B0F8E-2BE2-470C-8EE8-186A74C12D16}" presName="spNode" presStyleCnt="0"/>
      <dgm:spPr/>
    </dgm:pt>
    <dgm:pt modelId="{DC0122AB-FD99-4C68-96F6-6D3085B13287}" type="pres">
      <dgm:prSet presAssocID="{4441A366-862C-4A3B-AD1F-796EEA846469}" presName="sibTrans" presStyleLbl="sibTrans1D1" presStyleIdx="3" presStyleCnt="5"/>
      <dgm:spPr/>
    </dgm:pt>
    <dgm:pt modelId="{5883E4E7-E3A6-4FD8-BAC8-5E4536194D21}" type="pres">
      <dgm:prSet presAssocID="{E231C8F3-C7B6-4EAB-B945-1E1E72851B25}" presName="node" presStyleLbl="node1" presStyleIdx="4" presStyleCnt="5">
        <dgm:presLayoutVars>
          <dgm:bulletEnabled val="1"/>
        </dgm:presLayoutVars>
      </dgm:prSet>
      <dgm:spPr/>
    </dgm:pt>
    <dgm:pt modelId="{9B973A97-747F-4ECB-851D-6C37499A2FD2}" type="pres">
      <dgm:prSet presAssocID="{E231C8F3-C7B6-4EAB-B945-1E1E72851B25}" presName="spNode" presStyleCnt="0"/>
      <dgm:spPr/>
    </dgm:pt>
    <dgm:pt modelId="{BF1BF4E1-D01C-41B2-AF53-2A47B3B424B6}" type="pres">
      <dgm:prSet presAssocID="{E23AD3AA-B082-42B1-995A-5204B0D4E031}" presName="sibTrans" presStyleLbl="sibTrans1D1" presStyleIdx="4" presStyleCnt="5"/>
      <dgm:spPr/>
    </dgm:pt>
  </dgm:ptLst>
  <dgm:cxnLst>
    <dgm:cxn modelId="{08768407-51F0-4271-BDBD-586AE2AFE3A9}" type="presOf" srcId="{92996E26-265B-492B-9A81-1BDA98A0C80B}" destId="{5A7B7D49-B2FF-4560-A875-E548256880AD}" srcOrd="0" destOrd="0" presId="urn:microsoft.com/office/officeart/2005/8/layout/cycle6"/>
    <dgm:cxn modelId="{8F856413-F6F2-4080-8F30-012AC6EF22E5}" srcId="{EA8AF65A-5981-424B-B637-A99F83D1E5F7}" destId="{92996E26-265B-492B-9A81-1BDA98A0C80B}" srcOrd="0" destOrd="0" parTransId="{9DEF29F7-8263-4BC8-8561-7696247D791D}" sibTransId="{D505FD15-B8D3-4EA0-8140-AC55A958B348}"/>
    <dgm:cxn modelId="{93E41919-9840-4FA6-BBC5-35B74D772208}" type="presOf" srcId="{867B0F8E-2BE2-470C-8EE8-186A74C12D16}" destId="{C147C176-3D5D-4AD6-A801-201D506CB2BC}" srcOrd="0" destOrd="0" presId="urn:microsoft.com/office/officeart/2005/8/layout/cycle6"/>
    <dgm:cxn modelId="{C1447E19-A430-44F6-AC22-1CF65306FD67}" srcId="{EA8AF65A-5981-424B-B637-A99F83D1E5F7}" destId="{E231C8F3-C7B6-4EAB-B945-1E1E72851B25}" srcOrd="4" destOrd="0" parTransId="{A5D488CD-EB78-444E-982A-C69B2A0FC025}" sibTransId="{E23AD3AA-B082-42B1-995A-5204B0D4E031}"/>
    <dgm:cxn modelId="{36AA591D-9DE5-471C-8BF4-D96FF9C86252}" type="presOf" srcId="{E23AD3AA-B082-42B1-995A-5204B0D4E031}" destId="{BF1BF4E1-D01C-41B2-AF53-2A47B3B424B6}" srcOrd="0" destOrd="0" presId="urn:microsoft.com/office/officeart/2005/8/layout/cycle6"/>
    <dgm:cxn modelId="{9CB5E65C-9E6E-409E-BCAB-3AF116B618D1}" srcId="{EA8AF65A-5981-424B-B637-A99F83D1E5F7}" destId="{7FFA5292-FB9E-4471-8CA9-72D6A98A7049}" srcOrd="1" destOrd="0" parTransId="{2825EC03-37B7-431E-A4D1-3491BBD20EAF}" sibTransId="{C6E0A935-D87F-4706-828C-05776C7842B4}"/>
    <dgm:cxn modelId="{DB86F75E-849C-4E8C-A437-5246B531AFBA}" type="presOf" srcId="{A78346BA-0B91-4884-A086-B865B7F5082F}" destId="{0D0F7B56-70FA-4655-BDA9-1A16DEE0CCA2}" srcOrd="0" destOrd="0" presId="urn:microsoft.com/office/officeart/2005/8/layout/cycle6"/>
    <dgm:cxn modelId="{3B499685-3506-4446-934A-9E5AEC0C27DF}" type="presOf" srcId="{E231C8F3-C7B6-4EAB-B945-1E1E72851B25}" destId="{5883E4E7-E3A6-4FD8-BAC8-5E4536194D21}" srcOrd="0" destOrd="0" presId="urn:microsoft.com/office/officeart/2005/8/layout/cycle6"/>
    <dgm:cxn modelId="{D914A6C4-42A0-4FC5-ACF7-597E05022DC8}" type="presOf" srcId="{4441A366-862C-4A3B-AD1F-796EEA846469}" destId="{DC0122AB-FD99-4C68-96F6-6D3085B13287}" srcOrd="0" destOrd="0" presId="urn:microsoft.com/office/officeart/2005/8/layout/cycle6"/>
    <dgm:cxn modelId="{958762C5-ADCD-4184-8593-6D93A48B633B}" type="presOf" srcId="{C6E0A935-D87F-4706-828C-05776C7842B4}" destId="{F0952494-76FE-404B-8167-2DA773AC17FB}" srcOrd="0" destOrd="0" presId="urn:microsoft.com/office/officeart/2005/8/layout/cycle6"/>
    <dgm:cxn modelId="{319A30C7-FABC-4960-AFD7-5C489ACAA747}" type="presOf" srcId="{D505FD15-B8D3-4EA0-8140-AC55A958B348}" destId="{519845FA-9EE2-46A0-B56D-6EEDD986FAF1}" srcOrd="0" destOrd="0" presId="urn:microsoft.com/office/officeart/2005/8/layout/cycle6"/>
    <dgm:cxn modelId="{DF154ED2-26A2-4F43-9078-2986EE57DF20}" type="presOf" srcId="{D049E9B5-851C-42BD-90E4-EEA599F11F31}" destId="{9915FE09-02B6-4266-9440-17D391225EFD}" srcOrd="0" destOrd="0" presId="urn:microsoft.com/office/officeart/2005/8/layout/cycle6"/>
    <dgm:cxn modelId="{41BF9FD2-BCEE-4D67-9A44-B87EF882276D}" type="presOf" srcId="{7FFA5292-FB9E-4471-8CA9-72D6A98A7049}" destId="{77F7B3AF-0A30-469D-B88F-C7380A1B106B}" srcOrd="0" destOrd="0" presId="urn:microsoft.com/office/officeart/2005/8/layout/cycle6"/>
    <dgm:cxn modelId="{3C33E8D4-2A3B-4F55-A574-7595215A2C40}" type="presOf" srcId="{EA8AF65A-5981-424B-B637-A99F83D1E5F7}" destId="{300B4D9D-973E-4A7B-927C-ECB042E451E1}" srcOrd="0" destOrd="0" presId="urn:microsoft.com/office/officeart/2005/8/layout/cycle6"/>
    <dgm:cxn modelId="{CF57C1DD-5126-4F98-A1F3-9FE832D22032}" srcId="{EA8AF65A-5981-424B-B637-A99F83D1E5F7}" destId="{D049E9B5-851C-42BD-90E4-EEA599F11F31}" srcOrd="2" destOrd="0" parTransId="{C9BFEE7B-D313-4F92-B705-1170E2972BDF}" sibTransId="{A78346BA-0B91-4884-A086-B865B7F5082F}"/>
    <dgm:cxn modelId="{E177E5EE-E32B-4E3F-AE06-3450DF6D1D5F}" srcId="{EA8AF65A-5981-424B-B637-A99F83D1E5F7}" destId="{867B0F8E-2BE2-470C-8EE8-186A74C12D16}" srcOrd="3" destOrd="0" parTransId="{F952997B-2555-4CC5-A057-5548A5F281F5}" sibTransId="{4441A366-862C-4A3B-AD1F-796EEA846469}"/>
    <dgm:cxn modelId="{A019BB7E-B80E-4F29-A2D3-49ADCD6A5EF7}" type="presParOf" srcId="{300B4D9D-973E-4A7B-927C-ECB042E451E1}" destId="{5A7B7D49-B2FF-4560-A875-E548256880AD}" srcOrd="0" destOrd="0" presId="urn:microsoft.com/office/officeart/2005/8/layout/cycle6"/>
    <dgm:cxn modelId="{9690CEF3-0875-4087-AF56-D9A53DF42386}" type="presParOf" srcId="{300B4D9D-973E-4A7B-927C-ECB042E451E1}" destId="{6CD52DDC-435D-47F1-AA90-16B7C106B15E}" srcOrd="1" destOrd="0" presId="urn:microsoft.com/office/officeart/2005/8/layout/cycle6"/>
    <dgm:cxn modelId="{D10A4855-6ED8-47D6-8580-A3DC27329A2C}" type="presParOf" srcId="{300B4D9D-973E-4A7B-927C-ECB042E451E1}" destId="{519845FA-9EE2-46A0-B56D-6EEDD986FAF1}" srcOrd="2" destOrd="0" presId="urn:microsoft.com/office/officeart/2005/8/layout/cycle6"/>
    <dgm:cxn modelId="{1A37F549-FBF3-4B88-9604-F1F0F4510E61}" type="presParOf" srcId="{300B4D9D-973E-4A7B-927C-ECB042E451E1}" destId="{77F7B3AF-0A30-469D-B88F-C7380A1B106B}" srcOrd="3" destOrd="0" presId="urn:microsoft.com/office/officeart/2005/8/layout/cycle6"/>
    <dgm:cxn modelId="{CCFABE32-82DA-42EE-972C-1DD6890448B3}" type="presParOf" srcId="{300B4D9D-973E-4A7B-927C-ECB042E451E1}" destId="{92607C1F-E8F1-43D7-8F5F-D5EB01D5A160}" srcOrd="4" destOrd="0" presId="urn:microsoft.com/office/officeart/2005/8/layout/cycle6"/>
    <dgm:cxn modelId="{8D658AF8-02A2-4EF6-8B5B-D79851612167}" type="presParOf" srcId="{300B4D9D-973E-4A7B-927C-ECB042E451E1}" destId="{F0952494-76FE-404B-8167-2DA773AC17FB}" srcOrd="5" destOrd="0" presId="urn:microsoft.com/office/officeart/2005/8/layout/cycle6"/>
    <dgm:cxn modelId="{65228C5C-C9DA-4031-9A21-ED67EE5CB70C}" type="presParOf" srcId="{300B4D9D-973E-4A7B-927C-ECB042E451E1}" destId="{9915FE09-02B6-4266-9440-17D391225EFD}" srcOrd="6" destOrd="0" presId="urn:microsoft.com/office/officeart/2005/8/layout/cycle6"/>
    <dgm:cxn modelId="{6383D015-0327-4BAD-805C-710109602588}" type="presParOf" srcId="{300B4D9D-973E-4A7B-927C-ECB042E451E1}" destId="{5052FBDD-6104-44A2-A83F-ED66091CAB5B}" srcOrd="7" destOrd="0" presId="urn:microsoft.com/office/officeart/2005/8/layout/cycle6"/>
    <dgm:cxn modelId="{E9651A7A-BF0A-4EEE-9343-AA6A77CE6308}" type="presParOf" srcId="{300B4D9D-973E-4A7B-927C-ECB042E451E1}" destId="{0D0F7B56-70FA-4655-BDA9-1A16DEE0CCA2}" srcOrd="8" destOrd="0" presId="urn:microsoft.com/office/officeart/2005/8/layout/cycle6"/>
    <dgm:cxn modelId="{9D31B8E0-7B6A-4A2E-9F6F-1906E64C018C}" type="presParOf" srcId="{300B4D9D-973E-4A7B-927C-ECB042E451E1}" destId="{C147C176-3D5D-4AD6-A801-201D506CB2BC}" srcOrd="9" destOrd="0" presId="urn:microsoft.com/office/officeart/2005/8/layout/cycle6"/>
    <dgm:cxn modelId="{596265AA-001F-42A9-94F1-F82A46B7C6FF}" type="presParOf" srcId="{300B4D9D-973E-4A7B-927C-ECB042E451E1}" destId="{D2E84103-B423-411A-92C1-6C8A87D420CA}" srcOrd="10" destOrd="0" presId="urn:microsoft.com/office/officeart/2005/8/layout/cycle6"/>
    <dgm:cxn modelId="{351C36EC-F9FB-4C3A-8CB7-6C3BFDA1655A}" type="presParOf" srcId="{300B4D9D-973E-4A7B-927C-ECB042E451E1}" destId="{DC0122AB-FD99-4C68-96F6-6D3085B13287}" srcOrd="11" destOrd="0" presId="urn:microsoft.com/office/officeart/2005/8/layout/cycle6"/>
    <dgm:cxn modelId="{2C9F9A7D-AB84-4D5D-A4B3-BC2DBF6C2BBE}" type="presParOf" srcId="{300B4D9D-973E-4A7B-927C-ECB042E451E1}" destId="{5883E4E7-E3A6-4FD8-BAC8-5E4536194D21}" srcOrd="12" destOrd="0" presId="urn:microsoft.com/office/officeart/2005/8/layout/cycle6"/>
    <dgm:cxn modelId="{6013246D-A5DD-4431-80AB-88F85D7E342F}" type="presParOf" srcId="{300B4D9D-973E-4A7B-927C-ECB042E451E1}" destId="{9B973A97-747F-4ECB-851D-6C37499A2FD2}" srcOrd="13" destOrd="0" presId="urn:microsoft.com/office/officeart/2005/8/layout/cycle6"/>
    <dgm:cxn modelId="{9115F8AD-CAE9-4460-A877-BA644AB5B8DD}" type="presParOf" srcId="{300B4D9D-973E-4A7B-927C-ECB042E451E1}" destId="{BF1BF4E1-D01C-41B2-AF53-2A47B3B424B6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ED0463-530D-4394-8F1E-80BCBFDEF3DC}" type="doc">
      <dgm:prSet loTypeId="urn:microsoft.com/office/officeart/2005/8/layout/StepDownProcess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09E4F5F-331A-495B-A7B8-5E1E2EF68010}">
      <dgm:prSet phldrT="[文本]"/>
      <dgm:spPr/>
      <dgm:t>
        <a:bodyPr/>
        <a:lstStyle/>
        <a:p>
          <a:r>
            <a:rPr lang="zh-CN" altLang="en-US" dirty="0"/>
            <a:t>旅游前端</a:t>
          </a:r>
          <a:r>
            <a:rPr lang="en-US" altLang="zh-CN" dirty="0"/>
            <a:t>——</a:t>
          </a:r>
          <a:r>
            <a:rPr lang="zh-CN" altLang="en-US" dirty="0"/>
            <a:t>准备阶段</a:t>
          </a:r>
        </a:p>
      </dgm:t>
    </dgm:pt>
    <dgm:pt modelId="{5EE2B8AD-581E-44D4-9635-D2EF9F5B2A13}" type="parTrans" cxnId="{6692C812-0053-4B2C-A6C0-F430FECBD352}">
      <dgm:prSet/>
      <dgm:spPr/>
      <dgm:t>
        <a:bodyPr/>
        <a:lstStyle/>
        <a:p>
          <a:endParaRPr lang="zh-CN" altLang="en-US"/>
        </a:p>
      </dgm:t>
    </dgm:pt>
    <dgm:pt modelId="{4D79FD28-86C8-4EA6-93F3-5CF17BB402FE}" type="sibTrans" cxnId="{6692C812-0053-4B2C-A6C0-F430FECBD352}">
      <dgm:prSet/>
      <dgm:spPr/>
      <dgm:t>
        <a:bodyPr/>
        <a:lstStyle/>
        <a:p>
          <a:endParaRPr lang="zh-CN" altLang="en-US"/>
        </a:p>
      </dgm:t>
    </dgm:pt>
    <dgm:pt modelId="{C927709C-1D4F-4FC0-8A5B-6E2221EDEC5B}">
      <dgm:prSet phldrT="[文本]"/>
      <dgm:spPr/>
      <dgm:t>
        <a:bodyPr/>
        <a:lstStyle/>
        <a:p>
          <a:r>
            <a:rPr lang="zh-CN" altLang="en-US" b="0" i="0" dirty="0"/>
            <a:t>了解当地环境、文化、攻略、车票、酒店预订，而直接与旅游产生联系的就有互联网产业、交通业、出版业、传媒业等等</a:t>
          </a:r>
          <a:endParaRPr lang="zh-CN" altLang="en-US" dirty="0"/>
        </a:p>
      </dgm:t>
    </dgm:pt>
    <dgm:pt modelId="{A9B653A7-5BA0-4BE6-95A3-89C50AFE9208}" type="parTrans" cxnId="{02C0A05C-403E-4DFA-837E-83A30441CA71}">
      <dgm:prSet/>
      <dgm:spPr/>
      <dgm:t>
        <a:bodyPr/>
        <a:lstStyle/>
        <a:p>
          <a:endParaRPr lang="zh-CN" altLang="en-US"/>
        </a:p>
      </dgm:t>
    </dgm:pt>
    <dgm:pt modelId="{2F310E04-9212-486A-A6B3-96F1FFB22B78}" type="sibTrans" cxnId="{02C0A05C-403E-4DFA-837E-83A30441CA71}">
      <dgm:prSet/>
      <dgm:spPr/>
      <dgm:t>
        <a:bodyPr/>
        <a:lstStyle/>
        <a:p>
          <a:endParaRPr lang="zh-CN" altLang="en-US"/>
        </a:p>
      </dgm:t>
    </dgm:pt>
    <dgm:pt modelId="{D10894A7-7124-490F-A715-597A84C261FF}">
      <dgm:prSet phldrT="[文本]"/>
      <dgm:spPr/>
      <dgm:t>
        <a:bodyPr/>
        <a:lstStyle/>
        <a:p>
          <a:r>
            <a:rPr lang="zh-CN" altLang="en-US" dirty="0"/>
            <a:t>旅游中端</a:t>
          </a:r>
          <a:r>
            <a:rPr lang="en-US" altLang="zh-CN" dirty="0"/>
            <a:t>——</a:t>
          </a:r>
          <a:r>
            <a:rPr lang="zh-CN" altLang="en-US" dirty="0"/>
            <a:t>进行阶段</a:t>
          </a:r>
        </a:p>
      </dgm:t>
    </dgm:pt>
    <dgm:pt modelId="{B6F55F24-A407-4709-B18E-E1778D2205A3}" type="parTrans" cxnId="{0227DEE4-FB20-403B-AD91-E61A882B6135}">
      <dgm:prSet/>
      <dgm:spPr/>
      <dgm:t>
        <a:bodyPr/>
        <a:lstStyle/>
        <a:p>
          <a:endParaRPr lang="zh-CN" altLang="en-US"/>
        </a:p>
      </dgm:t>
    </dgm:pt>
    <dgm:pt modelId="{BD5252D1-0A10-4A71-B0ED-5E9C2BE75BED}" type="sibTrans" cxnId="{0227DEE4-FB20-403B-AD91-E61A882B6135}">
      <dgm:prSet/>
      <dgm:spPr/>
      <dgm:t>
        <a:bodyPr/>
        <a:lstStyle/>
        <a:p>
          <a:endParaRPr lang="zh-CN" altLang="en-US"/>
        </a:p>
      </dgm:t>
    </dgm:pt>
    <dgm:pt modelId="{C222BC0C-C4E6-4CDC-8E83-00F14E928A32}">
      <dgm:prSet phldrT="[文本]"/>
      <dgm:spPr/>
      <dgm:t>
        <a:bodyPr/>
        <a:lstStyle/>
        <a:p>
          <a:r>
            <a:rPr lang="zh-CN" altLang="en-US" b="0" i="0" dirty="0"/>
            <a:t>从老六要素“吃住行游购娱”，到现在的新六要素“商养学闲情奇”</a:t>
          </a:r>
          <a:endParaRPr lang="zh-CN" altLang="en-US" dirty="0"/>
        </a:p>
      </dgm:t>
    </dgm:pt>
    <dgm:pt modelId="{17EB4F87-52FE-4C5C-AC10-37B8752222B7}" type="parTrans" cxnId="{23027381-53B7-44C6-B09C-D46B98B98A62}">
      <dgm:prSet/>
      <dgm:spPr/>
      <dgm:t>
        <a:bodyPr/>
        <a:lstStyle/>
        <a:p>
          <a:endParaRPr lang="zh-CN" altLang="en-US"/>
        </a:p>
      </dgm:t>
    </dgm:pt>
    <dgm:pt modelId="{56A75091-B244-4805-863F-B3748BB74CB7}" type="sibTrans" cxnId="{23027381-53B7-44C6-B09C-D46B98B98A62}">
      <dgm:prSet/>
      <dgm:spPr/>
      <dgm:t>
        <a:bodyPr/>
        <a:lstStyle/>
        <a:p>
          <a:endParaRPr lang="zh-CN" altLang="en-US"/>
        </a:p>
      </dgm:t>
    </dgm:pt>
    <dgm:pt modelId="{BF627B01-93B8-4AEC-A186-EE4CEE17BC57}">
      <dgm:prSet phldrT="[文本]"/>
      <dgm:spPr/>
      <dgm:t>
        <a:bodyPr/>
        <a:lstStyle/>
        <a:p>
          <a:r>
            <a:rPr lang="zh-CN" altLang="en-US" dirty="0"/>
            <a:t>旅游后端</a:t>
          </a:r>
          <a:r>
            <a:rPr lang="en-US" altLang="zh-CN" dirty="0"/>
            <a:t>——</a:t>
          </a:r>
          <a:r>
            <a:rPr lang="zh-CN" altLang="en-US" dirty="0"/>
            <a:t>分享阶段</a:t>
          </a:r>
        </a:p>
      </dgm:t>
    </dgm:pt>
    <dgm:pt modelId="{2BF9922E-BEDC-4C34-BDCD-AA175083B106}" type="parTrans" cxnId="{34E562E3-ABD5-4823-8D91-6068A90170EA}">
      <dgm:prSet/>
      <dgm:spPr/>
      <dgm:t>
        <a:bodyPr/>
        <a:lstStyle/>
        <a:p>
          <a:endParaRPr lang="zh-CN" altLang="en-US"/>
        </a:p>
      </dgm:t>
    </dgm:pt>
    <dgm:pt modelId="{42551126-219B-4DDA-8D5F-47F56E38C6B0}" type="sibTrans" cxnId="{34E562E3-ABD5-4823-8D91-6068A90170EA}">
      <dgm:prSet/>
      <dgm:spPr/>
      <dgm:t>
        <a:bodyPr/>
        <a:lstStyle/>
        <a:p>
          <a:endParaRPr lang="zh-CN" altLang="en-US"/>
        </a:p>
      </dgm:t>
    </dgm:pt>
    <dgm:pt modelId="{59B2E1BF-F305-4F75-B47E-818EF9CA7CD7}">
      <dgm:prSet phldrT="[文本]"/>
      <dgm:spPr/>
      <dgm:t>
        <a:bodyPr/>
        <a:lstStyle/>
        <a:p>
          <a:r>
            <a:rPr lang="zh-CN" altLang="en-US" b="0" i="0" dirty="0"/>
            <a:t>旅游结束并不是旅游消费的结束，而是另一个循环的开始</a:t>
          </a:r>
          <a:endParaRPr lang="zh-CN" altLang="en-US" dirty="0"/>
        </a:p>
      </dgm:t>
    </dgm:pt>
    <dgm:pt modelId="{A3E1FF49-1F32-4728-8264-780A29565F68}" type="parTrans" cxnId="{26AB361F-EF2E-48ED-8D23-EDEDE4935EAA}">
      <dgm:prSet/>
      <dgm:spPr/>
      <dgm:t>
        <a:bodyPr/>
        <a:lstStyle/>
        <a:p>
          <a:endParaRPr lang="zh-CN" altLang="en-US"/>
        </a:p>
      </dgm:t>
    </dgm:pt>
    <dgm:pt modelId="{2CD3922C-AF7A-4513-AF91-0F484F2E0C90}" type="sibTrans" cxnId="{26AB361F-EF2E-48ED-8D23-EDEDE4935EAA}">
      <dgm:prSet/>
      <dgm:spPr/>
      <dgm:t>
        <a:bodyPr/>
        <a:lstStyle/>
        <a:p>
          <a:endParaRPr lang="zh-CN" altLang="en-US"/>
        </a:p>
      </dgm:t>
    </dgm:pt>
    <dgm:pt modelId="{653AF21D-9F0C-410B-BED3-BA20C2F4B968}" type="pres">
      <dgm:prSet presAssocID="{53ED0463-530D-4394-8F1E-80BCBFDEF3DC}" presName="rootnode" presStyleCnt="0">
        <dgm:presLayoutVars>
          <dgm:chMax/>
          <dgm:chPref/>
          <dgm:dir/>
          <dgm:animLvl val="lvl"/>
        </dgm:presLayoutVars>
      </dgm:prSet>
      <dgm:spPr/>
    </dgm:pt>
    <dgm:pt modelId="{BE522DE4-1DC0-42FA-A78C-AB9AD3D89409}" type="pres">
      <dgm:prSet presAssocID="{909E4F5F-331A-495B-A7B8-5E1E2EF68010}" presName="composite" presStyleCnt="0"/>
      <dgm:spPr/>
    </dgm:pt>
    <dgm:pt modelId="{093AC94F-BD21-4E8D-B18D-7028451EED22}" type="pres">
      <dgm:prSet presAssocID="{909E4F5F-331A-495B-A7B8-5E1E2EF68010}" presName="bentUpArrow1" presStyleLbl="alignImgPlace1" presStyleIdx="0" presStyleCnt="2"/>
      <dgm:spPr/>
    </dgm:pt>
    <dgm:pt modelId="{A97DB8CD-A286-4D85-94E5-60109F118A61}" type="pres">
      <dgm:prSet presAssocID="{909E4F5F-331A-495B-A7B8-5E1E2EF68010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E4D0D3F-0E6D-4DCC-B670-443566F29F3C}" type="pres">
      <dgm:prSet presAssocID="{909E4F5F-331A-495B-A7B8-5E1E2EF68010}" presName="ChildText" presStyleLbl="revTx" presStyleIdx="0" presStyleCnt="3" custScaleX="316889" custLinFactX="29850" custLinFactNeighborX="100000">
        <dgm:presLayoutVars>
          <dgm:chMax val="0"/>
          <dgm:chPref val="0"/>
          <dgm:bulletEnabled val="1"/>
        </dgm:presLayoutVars>
      </dgm:prSet>
      <dgm:spPr/>
    </dgm:pt>
    <dgm:pt modelId="{60954C7F-772A-4458-A605-45FA00170C0C}" type="pres">
      <dgm:prSet presAssocID="{4D79FD28-86C8-4EA6-93F3-5CF17BB402FE}" presName="sibTrans" presStyleCnt="0"/>
      <dgm:spPr/>
    </dgm:pt>
    <dgm:pt modelId="{10BDC13D-7F54-41D9-8BF0-45CA08E317DA}" type="pres">
      <dgm:prSet presAssocID="{D10894A7-7124-490F-A715-597A84C261FF}" presName="composite" presStyleCnt="0"/>
      <dgm:spPr/>
    </dgm:pt>
    <dgm:pt modelId="{48BEA5FE-1F6E-46AF-83EB-2D562D407CBD}" type="pres">
      <dgm:prSet presAssocID="{D10894A7-7124-490F-A715-597A84C261FF}" presName="bentUpArrow1" presStyleLbl="alignImgPlace1" presStyleIdx="1" presStyleCnt="2"/>
      <dgm:spPr/>
    </dgm:pt>
    <dgm:pt modelId="{A82479D0-9D4C-42AE-8C99-FC677C9F6EF0}" type="pres">
      <dgm:prSet presAssocID="{D10894A7-7124-490F-A715-597A84C261FF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EFD6338C-6ECE-4101-BCB0-037BED0294A5}" type="pres">
      <dgm:prSet presAssocID="{D10894A7-7124-490F-A715-597A84C261FF}" presName="ChildText" presStyleLbl="revTx" presStyleIdx="1" presStyleCnt="3" custScaleX="238334" custLinFactNeighborX="78821">
        <dgm:presLayoutVars>
          <dgm:chMax val="0"/>
          <dgm:chPref val="0"/>
          <dgm:bulletEnabled val="1"/>
        </dgm:presLayoutVars>
      </dgm:prSet>
      <dgm:spPr/>
    </dgm:pt>
    <dgm:pt modelId="{ABB8BF03-817B-4240-8C92-E4057A4E816C}" type="pres">
      <dgm:prSet presAssocID="{BD5252D1-0A10-4A71-B0ED-5E9C2BE75BED}" presName="sibTrans" presStyleCnt="0"/>
      <dgm:spPr/>
    </dgm:pt>
    <dgm:pt modelId="{DD1DD27F-2091-484D-B54E-95B54FCD9EB9}" type="pres">
      <dgm:prSet presAssocID="{BF627B01-93B8-4AEC-A186-EE4CEE17BC57}" presName="composite" presStyleCnt="0"/>
      <dgm:spPr/>
    </dgm:pt>
    <dgm:pt modelId="{B7157E33-6703-4E9F-A050-4D7449AFE254}" type="pres">
      <dgm:prSet presAssocID="{BF627B01-93B8-4AEC-A186-EE4CEE17BC5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0F281EE3-8110-4B4F-8336-A3A54983E2FB}" type="pres">
      <dgm:prSet presAssocID="{BF627B01-93B8-4AEC-A186-EE4CEE17BC57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2ED5A00-E503-4969-842C-B792B24F6164}" type="presOf" srcId="{59B2E1BF-F305-4F75-B47E-818EF9CA7CD7}" destId="{0F281EE3-8110-4B4F-8336-A3A54983E2FB}" srcOrd="0" destOrd="0" presId="urn:microsoft.com/office/officeart/2005/8/layout/StepDownProcess"/>
    <dgm:cxn modelId="{789C0209-817A-4085-B828-2CD1F944ECCF}" type="presOf" srcId="{D10894A7-7124-490F-A715-597A84C261FF}" destId="{A82479D0-9D4C-42AE-8C99-FC677C9F6EF0}" srcOrd="0" destOrd="0" presId="urn:microsoft.com/office/officeart/2005/8/layout/StepDownProcess"/>
    <dgm:cxn modelId="{6692C812-0053-4B2C-A6C0-F430FECBD352}" srcId="{53ED0463-530D-4394-8F1E-80BCBFDEF3DC}" destId="{909E4F5F-331A-495B-A7B8-5E1E2EF68010}" srcOrd="0" destOrd="0" parTransId="{5EE2B8AD-581E-44D4-9635-D2EF9F5B2A13}" sibTransId="{4D79FD28-86C8-4EA6-93F3-5CF17BB402FE}"/>
    <dgm:cxn modelId="{26AB361F-EF2E-48ED-8D23-EDEDE4935EAA}" srcId="{BF627B01-93B8-4AEC-A186-EE4CEE17BC57}" destId="{59B2E1BF-F305-4F75-B47E-818EF9CA7CD7}" srcOrd="0" destOrd="0" parTransId="{A3E1FF49-1F32-4728-8264-780A29565F68}" sibTransId="{2CD3922C-AF7A-4513-AF91-0F484F2E0C90}"/>
    <dgm:cxn modelId="{02C0A05C-403E-4DFA-837E-83A30441CA71}" srcId="{909E4F5F-331A-495B-A7B8-5E1E2EF68010}" destId="{C927709C-1D4F-4FC0-8A5B-6E2221EDEC5B}" srcOrd="0" destOrd="0" parTransId="{A9B653A7-5BA0-4BE6-95A3-89C50AFE9208}" sibTransId="{2F310E04-9212-486A-A6B3-96F1FFB22B78}"/>
    <dgm:cxn modelId="{3F571A41-A9CA-4EC9-A83A-943064C54899}" type="presOf" srcId="{909E4F5F-331A-495B-A7B8-5E1E2EF68010}" destId="{A97DB8CD-A286-4D85-94E5-60109F118A61}" srcOrd="0" destOrd="0" presId="urn:microsoft.com/office/officeart/2005/8/layout/StepDownProcess"/>
    <dgm:cxn modelId="{23027381-53B7-44C6-B09C-D46B98B98A62}" srcId="{D10894A7-7124-490F-A715-597A84C261FF}" destId="{C222BC0C-C4E6-4CDC-8E83-00F14E928A32}" srcOrd="0" destOrd="0" parTransId="{17EB4F87-52FE-4C5C-AC10-37B8752222B7}" sibTransId="{56A75091-B244-4805-863F-B3748BB74CB7}"/>
    <dgm:cxn modelId="{E6131BB1-834A-4AE7-A7EC-DE8FB0386CE0}" type="presOf" srcId="{C222BC0C-C4E6-4CDC-8E83-00F14E928A32}" destId="{EFD6338C-6ECE-4101-BCB0-037BED0294A5}" srcOrd="0" destOrd="0" presId="urn:microsoft.com/office/officeart/2005/8/layout/StepDownProcess"/>
    <dgm:cxn modelId="{ADC1B7B9-2D52-4127-B283-14F21278DE4E}" type="presOf" srcId="{53ED0463-530D-4394-8F1E-80BCBFDEF3DC}" destId="{653AF21D-9F0C-410B-BED3-BA20C2F4B968}" srcOrd="0" destOrd="0" presId="urn:microsoft.com/office/officeart/2005/8/layout/StepDownProcess"/>
    <dgm:cxn modelId="{8D418FDE-B46F-4FD3-B4C2-DD1A27C547D7}" type="presOf" srcId="{BF627B01-93B8-4AEC-A186-EE4CEE17BC57}" destId="{B7157E33-6703-4E9F-A050-4D7449AFE254}" srcOrd="0" destOrd="0" presId="urn:microsoft.com/office/officeart/2005/8/layout/StepDownProcess"/>
    <dgm:cxn modelId="{34E562E3-ABD5-4823-8D91-6068A90170EA}" srcId="{53ED0463-530D-4394-8F1E-80BCBFDEF3DC}" destId="{BF627B01-93B8-4AEC-A186-EE4CEE17BC57}" srcOrd="2" destOrd="0" parTransId="{2BF9922E-BEDC-4C34-BDCD-AA175083B106}" sibTransId="{42551126-219B-4DDA-8D5F-47F56E38C6B0}"/>
    <dgm:cxn modelId="{A6FEF0E3-5384-4746-BF30-6F6B22837FB0}" type="presOf" srcId="{C927709C-1D4F-4FC0-8A5B-6E2221EDEC5B}" destId="{8E4D0D3F-0E6D-4DCC-B670-443566F29F3C}" srcOrd="0" destOrd="0" presId="urn:microsoft.com/office/officeart/2005/8/layout/StepDownProcess"/>
    <dgm:cxn modelId="{0227DEE4-FB20-403B-AD91-E61A882B6135}" srcId="{53ED0463-530D-4394-8F1E-80BCBFDEF3DC}" destId="{D10894A7-7124-490F-A715-597A84C261FF}" srcOrd="1" destOrd="0" parTransId="{B6F55F24-A407-4709-B18E-E1778D2205A3}" sibTransId="{BD5252D1-0A10-4A71-B0ED-5E9C2BE75BED}"/>
    <dgm:cxn modelId="{DFF08076-645E-4B43-BE79-FA54E39EF80D}" type="presParOf" srcId="{653AF21D-9F0C-410B-BED3-BA20C2F4B968}" destId="{BE522DE4-1DC0-42FA-A78C-AB9AD3D89409}" srcOrd="0" destOrd="0" presId="urn:microsoft.com/office/officeart/2005/8/layout/StepDownProcess"/>
    <dgm:cxn modelId="{3256D10F-A256-46A8-9C1B-EF4884C755C2}" type="presParOf" srcId="{BE522DE4-1DC0-42FA-A78C-AB9AD3D89409}" destId="{093AC94F-BD21-4E8D-B18D-7028451EED22}" srcOrd="0" destOrd="0" presId="urn:microsoft.com/office/officeart/2005/8/layout/StepDownProcess"/>
    <dgm:cxn modelId="{42118507-C01F-4021-9491-2AC5BD09CCE4}" type="presParOf" srcId="{BE522DE4-1DC0-42FA-A78C-AB9AD3D89409}" destId="{A97DB8CD-A286-4D85-94E5-60109F118A61}" srcOrd="1" destOrd="0" presId="urn:microsoft.com/office/officeart/2005/8/layout/StepDownProcess"/>
    <dgm:cxn modelId="{DECBB1C7-95E5-4855-8089-DA765F5C9DC2}" type="presParOf" srcId="{BE522DE4-1DC0-42FA-A78C-AB9AD3D89409}" destId="{8E4D0D3F-0E6D-4DCC-B670-443566F29F3C}" srcOrd="2" destOrd="0" presId="urn:microsoft.com/office/officeart/2005/8/layout/StepDownProcess"/>
    <dgm:cxn modelId="{59C06451-77A1-42D1-B133-16339600AD65}" type="presParOf" srcId="{653AF21D-9F0C-410B-BED3-BA20C2F4B968}" destId="{60954C7F-772A-4458-A605-45FA00170C0C}" srcOrd="1" destOrd="0" presId="urn:microsoft.com/office/officeart/2005/8/layout/StepDownProcess"/>
    <dgm:cxn modelId="{6279C488-E6D0-4011-9296-5C2719D0E01E}" type="presParOf" srcId="{653AF21D-9F0C-410B-BED3-BA20C2F4B968}" destId="{10BDC13D-7F54-41D9-8BF0-45CA08E317DA}" srcOrd="2" destOrd="0" presId="urn:microsoft.com/office/officeart/2005/8/layout/StepDownProcess"/>
    <dgm:cxn modelId="{1E6CE041-D688-4F88-94F3-FCA47FE996B9}" type="presParOf" srcId="{10BDC13D-7F54-41D9-8BF0-45CA08E317DA}" destId="{48BEA5FE-1F6E-46AF-83EB-2D562D407CBD}" srcOrd="0" destOrd="0" presId="urn:microsoft.com/office/officeart/2005/8/layout/StepDownProcess"/>
    <dgm:cxn modelId="{377A172A-0F91-484D-922A-07002E561AEC}" type="presParOf" srcId="{10BDC13D-7F54-41D9-8BF0-45CA08E317DA}" destId="{A82479D0-9D4C-42AE-8C99-FC677C9F6EF0}" srcOrd="1" destOrd="0" presId="urn:microsoft.com/office/officeart/2005/8/layout/StepDownProcess"/>
    <dgm:cxn modelId="{12EDDF1A-17BA-4E1C-B88F-A19DD5791900}" type="presParOf" srcId="{10BDC13D-7F54-41D9-8BF0-45CA08E317DA}" destId="{EFD6338C-6ECE-4101-BCB0-037BED0294A5}" srcOrd="2" destOrd="0" presId="urn:microsoft.com/office/officeart/2005/8/layout/StepDownProcess"/>
    <dgm:cxn modelId="{226AF4B5-DF7D-46ED-B516-0AE805A89531}" type="presParOf" srcId="{653AF21D-9F0C-410B-BED3-BA20C2F4B968}" destId="{ABB8BF03-817B-4240-8C92-E4057A4E816C}" srcOrd="3" destOrd="0" presId="urn:microsoft.com/office/officeart/2005/8/layout/StepDownProcess"/>
    <dgm:cxn modelId="{0C020649-D289-48A4-AC6E-E851633D2198}" type="presParOf" srcId="{653AF21D-9F0C-410B-BED3-BA20C2F4B968}" destId="{DD1DD27F-2091-484D-B54E-95B54FCD9EB9}" srcOrd="4" destOrd="0" presId="urn:microsoft.com/office/officeart/2005/8/layout/StepDownProcess"/>
    <dgm:cxn modelId="{CA78D05F-A6E4-4E4B-86F9-535E7F220EA9}" type="presParOf" srcId="{DD1DD27F-2091-484D-B54E-95B54FCD9EB9}" destId="{B7157E33-6703-4E9F-A050-4D7449AFE254}" srcOrd="0" destOrd="0" presId="urn:microsoft.com/office/officeart/2005/8/layout/StepDownProcess"/>
    <dgm:cxn modelId="{D596B890-568D-4572-962F-7138438AE7A1}" type="presParOf" srcId="{DD1DD27F-2091-484D-B54E-95B54FCD9EB9}" destId="{0F281EE3-8110-4B4F-8336-A3A54983E2FB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C63466-FC8D-4401-B811-E0E8D33B308E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923A9830-7D7A-442B-9FDA-4DFE16C30FC6}">
      <dgm:prSet phldrT="[文本]"/>
      <dgm:spPr/>
      <dgm:t>
        <a:bodyPr/>
        <a:lstStyle/>
        <a:p>
          <a:r>
            <a:rPr lang="zh-CN" altLang="en-US" dirty="0"/>
            <a:t>餐饮</a:t>
          </a:r>
        </a:p>
      </dgm:t>
    </dgm:pt>
    <dgm:pt modelId="{73B91D47-CA42-40D6-8CBF-DDB6A63CA1B2}" type="parTrans" cxnId="{4EB1480C-236F-488B-9596-518C44AD7912}">
      <dgm:prSet/>
      <dgm:spPr/>
    </dgm:pt>
    <dgm:pt modelId="{78B915E4-AE22-4C52-9484-EFF586CDF1BD}" type="sibTrans" cxnId="{4EB1480C-236F-488B-9596-518C44AD7912}">
      <dgm:prSet/>
      <dgm:spPr/>
    </dgm:pt>
    <dgm:pt modelId="{B2EF4DA8-8D67-44EA-9BB1-EE6D8A4FB958}">
      <dgm:prSet phldrT="[文本]"/>
      <dgm:spPr/>
      <dgm:t>
        <a:bodyPr/>
        <a:lstStyle/>
        <a:p>
          <a:r>
            <a:rPr lang="zh-CN" altLang="en-US" dirty="0"/>
            <a:t>农业</a:t>
          </a:r>
        </a:p>
      </dgm:t>
    </dgm:pt>
    <dgm:pt modelId="{D87E774D-CAA5-4874-9195-B21CF9D58912}" type="parTrans" cxnId="{537B1C87-3B0A-4C66-9815-F90992277F43}">
      <dgm:prSet/>
      <dgm:spPr/>
    </dgm:pt>
    <dgm:pt modelId="{19874EF0-D208-4549-A8D0-01339B6E5F48}" type="sibTrans" cxnId="{537B1C87-3B0A-4C66-9815-F90992277F43}">
      <dgm:prSet/>
      <dgm:spPr/>
    </dgm:pt>
    <dgm:pt modelId="{F695AF77-52DA-41BA-9428-453AD7B0D13C}">
      <dgm:prSet phldrT="[文本]"/>
      <dgm:spPr/>
      <dgm:t>
        <a:bodyPr/>
        <a:lstStyle/>
        <a:p>
          <a:r>
            <a:rPr lang="zh-CN" altLang="en-US" dirty="0"/>
            <a:t>制造业</a:t>
          </a:r>
        </a:p>
      </dgm:t>
    </dgm:pt>
    <dgm:pt modelId="{97847D16-43F7-4BFD-BE60-7E01DFFC629F}" type="parTrans" cxnId="{5A875773-7A51-4B19-AF1B-DFDC5D9C1ED3}">
      <dgm:prSet/>
      <dgm:spPr/>
    </dgm:pt>
    <dgm:pt modelId="{2E7466D4-9DD7-47BD-BF01-F673DB98BF95}" type="sibTrans" cxnId="{5A875773-7A51-4B19-AF1B-DFDC5D9C1ED3}">
      <dgm:prSet/>
      <dgm:spPr/>
    </dgm:pt>
    <dgm:pt modelId="{AD1E2CE5-3386-4F0A-87DC-FA644C46DB6B}" type="pres">
      <dgm:prSet presAssocID="{A7C63466-FC8D-4401-B811-E0E8D33B308E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8DBD306-6AD9-4558-9094-086A3B56DE70}" type="pres">
      <dgm:prSet presAssocID="{923A9830-7D7A-442B-9FDA-4DFE16C30FC6}" presName="gear1" presStyleLbl="node1" presStyleIdx="0" presStyleCnt="3">
        <dgm:presLayoutVars>
          <dgm:chMax val="1"/>
          <dgm:bulletEnabled val="1"/>
        </dgm:presLayoutVars>
      </dgm:prSet>
      <dgm:spPr/>
    </dgm:pt>
    <dgm:pt modelId="{F0039D45-0882-4AC7-B16F-BDAEF5C4208B}" type="pres">
      <dgm:prSet presAssocID="{923A9830-7D7A-442B-9FDA-4DFE16C30FC6}" presName="gear1srcNode" presStyleLbl="node1" presStyleIdx="0" presStyleCnt="3"/>
      <dgm:spPr/>
    </dgm:pt>
    <dgm:pt modelId="{DBFFD25B-E2DD-45BF-97FF-94460A647A62}" type="pres">
      <dgm:prSet presAssocID="{923A9830-7D7A-442B-9FDA-4DFE16C30FC6}" presName="gear1dstNode" presStyleLbl="node1" presStyleIdx="0" presStyleCnt="3"/>
      <dgm:spPr/>
    </dgm:pt>
    <dgm:pt modelId="{1C08969A-3496-46A8-9376-475D608E3D8E}" type="pres">
      <dgm:prSet presAssocID="{B2EF4DA8-8D67-44EA-9BB1-EE6D8A4FB958}" presName="gear2" presStyleLbl="node1" presStyleIdx="1" presStyleCnt="3">
        <dgm:presLayoutVars>
          <dgm:chMax val="1"/>
          <dgm:bulletEnabled val="1"/>
        </dgm:presLayoutVars>
      </dgm:prSet>
      <dgm:spPr/>
    </dgm:pt>
    <dgm:pt modelId="{02F53F6D-8235-4570-8643-A4D5AC0DED86}" type="pres">
      <dgm:prSet presAssocID="{B2EF4DA8-8D67-44EA-9BB1-EE6D8A4FB958}" presName="gear2srcNode" presStyleLbl="node1" presStyleIdx="1" presStyleCnt="3"/>
      <dgm:spPr/>
    </dgm:pt>
    <dgm:pt modelId="{F19C8FC3-5241-47EC-A6DC-338F65873DB9}" type="pres">
      <dgm:prSet presAssocID="{B2EF4DA8-8D67-44EA-9BB1-EE6D8A4FB958}" presName="gear2dstNode" presStyleLbl="node1" presStyleIdx="1" presStyleCnt="3"/>
      <dgm:spPr/>
    </dgm:pt>
    <dgm:pt modelId="{D36FB317-00A5-42CA-A890-0DF4F2206E34}" type="pres">
      <dgm:prSet presAssocID="{F695AF77-52DA-41BA-9428-453AD7B0D13C}" presName="gear3" presStyleLbl="node1" presStyleIdx="2" presStyleCnt="3"/>
      <dgm:spPr/>
    </dgm:pt>
    <dgm:pt modelId="{248A373A-EA78-413E-8A41-4620E9EEC7D2}" type="pres">
      <dgm:prSet presAssocID="{F695AF77-52DA-41BA-9428-453AD7B0D13C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936ED69F-9041-4490-B490-A592C899AD34}" type="pres">
      <dgm:prSet presAssocID="{F695AF77-52DA-41BA-9428-453AD7B0D13C}" presName="gear3srcNode" presStyleLbl="node1" presStyleIdx="2" presStyleCnt="3"/>
      <dgm:spPr/>
    </dgm:pt>
    <dgm:pt modelId="{04EF5AD1-D22C-4F5D-B557-C944FA998A3D}" type="pres">
      <dgm:prSet presAssocID="{F695AF77-52DA-41BA-9428-453AD7B0D13C}" presName="gear3dstNode" presStyleLbl="node1" presStyleIdx="2" presStyleCnt="3"/>
      <dgm:spPr/>
    </dgm:pt>
    <dgm:pt modelId="{748693B9-87BE-46FE-913C-FAC9307F086A}" type="pres">
      <dgm:prSet presAssocID="{78B915E4-AE22-4C52-9484-EFF586CDF1BD}" presName="connector1" presStyleLbl="sibTrans2D1" presStyleIdx="0" presStyleCnt="3"/>
      <dgm:spPr/>
    </dgm:pt>
    <dgm:pt modelId="{16ACC83A-7B92-4AF1-8E02-D5105AABC831}" type="pres">
      <dgm:prSet presAssocID="{19874EF0-D208-4549-A8D0-01339B6E5F48}" presName="connector2" presStyleLbl="sibTrans2D1" presStyleIdx="1" presStyleCnt="3"/>
      <dgm:spPr/>
    </dgm:pt>
    <dgm:pt modelId="{A2F14809-4442-4100-BEB8-49E136DAB06A}" type="pres">
      <dgm:prSet presAssocID="{2E7466D4-9DD7-47BD-BF01-F673DB98BF95}" presName="connector3" presStyleLbl="sibTrans2D1" presStyleIdx="2" presStyleCnt="3"/>
      <dgm:spPr/>
    </dgm:pt>
  </dgm:ptLst>
  <dgm:cxnLst>
    <dgm:cxn modelId="{4EB1480C-236F-488B-9596-518C44AD7912}" srcId="{A7C63466-FC8D-4401-B811-E0E8D33B308E}" destId="{923A9830-7D7A-442B-9FDA-4DFE16C30FC6}" srcOrd="0" destOrd="0" parTransId="{73B91D47-CA42-40D6-8CBF-DDB6A63CA1B2}" sibTransId="{78B915E4-AE22-4C52-9484-EFF586CDF1BD}"/>
    <dgm:cxn modelId="{D28FE60F-6254-4923-8699-4075871EF218}" type="presOf" srcId="{B2EF4DA8-8D67-44EA-9BB1-EE6D8A4FB958}" destId="{02F53F6D-8235-4570-8643-A4D5AC0DED86}" srcOrd="1" destOrd="0" presId="urn:microsoft.com/office/officeart/2005/8/layout/gear1"/>
    <dgm:cxn modelId="{AF0DA614-E0E2-4A33-B998-48AD3508866B}" type="presOf" srcId="{2E7466D4-9DD7-47BD-BF01-F673DB98BF95}" destId="{A2F14809-4442-4100-BEB8-49E136DAB06A}" srcOrd="0" destOrd="0" presId="urn:microsoft.com/office/officeart/2005/8/layout/gear1"/>
    <dgm:cxn modelId="{42DD2B1B-814D-4B71-9361-3B151D9AA3BB}" type="presOf" srcId="{F695AF77-52DA-41BA-9428-453AD7B0D13C}" destId="{04EF5AD1-D22C-4F5D-B557-C944FA998A3D}" srcOrd="3" destOrd="0" presId="urn:microsoft.com/office/officeart/2005/8/layout/gear1"/>
    <dgm:cxn modelId="{285BA920-F0BF-4744-8721-96664B18DE19}" type="presOf" srcId="{F695AF77-52DA-41BA-9428-453AD7B0D13C}" destId="{D36FB317-00A5-42CA-A890-0DF4F2206E34}" srcOrd="0" destOrd="0" presId="urn:microsoft.com/office/officeart/2005/8/layout/gear1"/>
    <dgm:cxn modelId="{10312228-5155-4241-9A00-8B6718BCC9AB}" type="presOf" srcId="{923A9830-7D7A-442B-9FDA-4DFE16C30FC6}" destId="{F0039D45-0882-4AC7-B16F-BDAEF5C4208B}" srcOrd="1" destOrd="0" presId="urn:microsoft.com/office/officeart/2005/8/layout/gear1"/>
    <dgm:cxn modelId="{A78C092F-6B4A-4DC9-B795-561CC23C10EE}" type="presOf" srcId="{B2EF4DA8-8D67-44EA-9BB1-EE6D8A4FB958}" destId="{1C08969A-3496-46A8-9376-475D608E3D8E}" srcOrd="0" destOrd="0" presId="urn:microsoft.com/office/officeart/2005/8/layout/gear1"/>
    <dgm:cxn modelId="{93DD3A36-4D77-42B0-A475-B5B120BE0B91}" type="presOf" srcId="{F695AF77-52DA-41BA-9428-453AD7B0D13C}" destId="{248A373A-EA78-413E-8A41-4620E9EEC7D2}" srcOrd="1" destOrd="0" presId="urn:microsoft.com/office/officeart/2005/8/layout/gear1"/>
    <dgm:cxn modelId="{9471AA70-2F21-423E-BB7C-6B31C4E0528D}" type="presOf" srcId="{923A9830-7D7A-442B-9FDA-4DFE16C30FC6}" destId="{F8DBD306-6AD9-4558-9094-086A3B56DE70}" srcOrd="0" destOrd="0" presId="urn:microsoft.com/office/officeart/2005/8/layout/gear1"/>
    <dgm:cxn modelId="{5A875773-7A51-4B19-AF1B-DFDC5D9C1ED3}" srcId="{A7C63466-FC8D-4401-B811-E0E8D33B308E}" destId="{F695AF77-52DA-41BA-9428-453AD7B0D13C}" srcOrd="2" destOrd="0" parTransId="{97847D16-43F7-4BFD-BE60-7E01DFFC629F}" sibTransId="{2E7466D4-9DD7-47BD-BF01-F673DB98BF95}"/>
    <dgm:cxn modelId="{BB7DFB54-D374-4030-99E3-DF21A2291768}" type="presOf" srcId="{78B915E4-AE22-4C52-9484-EFF586CDF1BD}" destId="{748693B9-87BE-46FE-913C-FAC9307F086A}" srcOrd="0" destOrd="0" presId="urn:microsoft.com/office/officeart/2005/8/layout/gear1"/>
    <dgm:cxn modelId="{65E1B976-A97A-4CAB-AE70-DE4002152FCF}" type="presOf" srcId="{A7C63466-FC8D-4401-B811-E0E8D33B308E}" destId="{AD1E2CE5-3386-4F0A-87DC-FA644C46DB6B}" srcOrd="0" destOrd="0" presId="urn:microsoft.com/office/officeart/2005/8/layout/gear1"/>
    <dgm:cxn modelId="{537B1C87-3B0A-4C66-9815-F90992277F43}" srcId="{A7C63466-FC8D-4401-B811-E0E8D33B308E}" destId="{B2EF4DA8-8D67-44EA-9BB1-EE6D8A4FB958}" srcOrd="1" destOrd="0" parTransId="{D87E774D-CAA5-4874-9195-B21CF9D58912}" sibTransId="{19874EF0-D208-4549-A8D0-01339B6E5F48}"/>
    <dgm:cxn modelId="{A6498AA5-5AD2-49D9-915D-134359F8FE08}" type="presOf" srcId="{B2EF4DA8-8D67-44EA-9BB1-EE6D8A4FB958}" destId="{F19C8FC3-5241-47EC-A6DC-338F65873DB9}" srcOrd="2" destOrd="0" presId="urn:microsoft.com/office/officeart/2005/8/layout/gear1"/>
    <dgm:cxn modelId="{0987ABAF-284D-476A-9060-B5B3EE538062}" type="presOf" srcId="{19874EF0-D208-4549-A8D0-01339B6E5F48}" destId="{16ACC83A-7B92-4AF1-8E02-D5105AABC831}" srcOrd="0" destOrd="0" presId="urn:microsoft.com/office/officeart/2005/8/layout/gear1"/>
    <dgm:cxn modelId="{FB3B32D8-D725-448E-92C5-40070664845E}" type="presOf" srcId="{923A9830-7D7A-442B-9FDA-4DFE16C30FC6}" destId="{DBFFD25B-E2DD-45BF-97FF-94460A647A62}" srcOrd="2" destOrd="0" presId="urn:microsoft.com/office/officeart/2005/8/layout/gear1"/>
    <dgm:cxn modelId="{969407DE-4A0B-4CE1-BB72-892A8D45893E}" type="presOf" srcId="{F695AF77-52DA-41BA-9428-453AD7B0D13C}" destId="{936ED69F-9041-4490-B490-A592C899AD34}" srcOrd="2" destOrd="0" presId="urn:microsoft.com/office/officeart/2005/8/layout/gear1"/>
    <dgm:cxn modelId="{F3ED9CB8-A2E6-490E-AD04-AC9C0FBC15E4}" type="presParOf" srcId="{AD1E2CE5-3386-4F0A-87DC-FA644C46DB6B}" destId="{F8DBD306-6AD9-4558-9094-086A3B56DE70}" srcOrd="0" destOrd="0" presId="urn:microsoft.com/office/officeart/2005/8/layout/gear1"/>
    <dgm:cxn modelId="{B05ED492-FAFA-4AB0-BCC1-AAD597016FD1}" type="presParOf" srcId="{AD1E2CE5-3386-4F0A-87DC-FA644C46DB6B}" destId="{F0039D45-0882-4AC7-B16F-BDAEF5C4208B}" srcOrd="1" destOrd="0" presId="urn:microsoft.com/office/officeart/2005/8/layout/gear1"/>
    <dgm:cxn modelId="{2894FE70-D18E-4D57-97A7-5CF6D3308F10}" type="presParOf" srcId="{AD1E2CE5-3386-4F0A-87DC-FA644C46DB6B}" destId="{DBFFD25B-E2DD-45BF-97FF-94460A647A62}" srcOrd="2" destOrd="0" presId="urn:microsoft.com/office/officeart/2005/8/layout/gear1"/>
    <dgm:cxn modelId="{DC09ABD3-911B-4A62-89E3-E873047801BB}" type="presParOf" srcId="{AD1E2CE5-3386-4F0A-87DC-FA644C46DB6B}" destId="{1C08969A-3496-46A8-9376-475D608E3D8E}" srcOrd="3" destOrd="0" presId="urn:microsoft.com/office/officeart/2005/8/layout/gear1"/>
    <dgm:cxn modelId="{31D0FE52-1E60-4D98-926B-4BE97D5B6472}" type="presParOf" srcId="{AD1E2CE5-3386-4F0A-87DC-FA644C46DB6B}" destId="{02F53F6D-8235-4570-8643-A4D5AC0DED86}" srcOrd="4" destOrd="0" presId="urn:microsoft.com/office/officeart/2005/8/layout/gear1"/>
    <dgm:cxn modelId="{E26F2DDF-44B1-4CB3-8C84-2C02FD35030F}" type="presParOf" srcId="{AD1E2CE5-3386-4F0A-87DC-FA644C46DB6B}" destId="{F19C8FC3-5241-47EC-A6DC-338F65873DB9}" srcOrd="5" destOrd="0" presId="urn:microsoft.com/office/officeart/2005/8/layout/gear1"/>
    <dgm:cxn modelId="{7BCAFEBC-18DA-418A-B302-6A9384D4342B}" type="presParOf" srcId="{AD1E2CE5-3386-4F0A-87DC-FA644C46DB6B}" destId="{D36FB317-00A5-42CA-A890-0DF4F2206E34}" srcOrd="6" destOrd="0" presId="urn:microsoft.com/office/officeart/2005/8/layout/gear1"/>
    <dgm:cxn modelId="{4F18A564-4FBA-4E51-9D35-6C8B82C81BFF}" type="presParOf" srcId="{AD1E2CE5-3386-4F0A-87DC-FA644C46DB6B}" destId="{248A373A-EA78-413E-8A41-4620E9EEC7D2}" srcOrd="7" destOrd="0" presId="urn:microsoft.com/office/officeart/2005/8/layout/gear1"/>
    <dgm:cxn modelId="{9EA18F0F-1F2D-41CD-AE9A-131225C0CBC8}" type="presParOf" srcId="{AD1E2CE5-3386-4F0A-87DC-FA644C46DB6B}" destId="{936ED69F-9041-4490-B490-A592C899AD34}" srcOrd="8" destOrd="0" presId="urn:microsoft.com/office/officeart/2005/8/layout/gear1"/>
    <dgm:cxn modelId="{08937A03-B052-43FB-BE9E-6E06606CDB36}" type="presParOf" srcId="{AD1E2CE5-3386-4F0A-87DC-FA644C46DB6B}" destId="{04EF5AD1-D22C-4F5D-B557-C944FA998A3D}" srcOrd="9" destOrd="0" presId="urn:microsoft.com/office/officeart/2005/8/layout/gear1"/>
    <dgm:cxn modelId="{9DD962A6-4DA3-42E5-931B-193BE1D08A1A}" type="presParOf" srcId="{AD1E2CE5-3386-4F0A-87DC-FA644C46DB6B}" destId="{748693B9-87BE-46FE-913C-FAC9307F086A}" srcOrd="10" destOrd="0" presId="urn:microsoft.com/office/officeart/2005/8/layout/gear1"/>
    <dgm:cxn modelId="{0CAE05A8-7471-4955-A57F-2733068803F4}" type="presParOf" srcId="{AD1E2CE5-3386-4F0A-87DC-FA644C46DB6B}" destId="{16ACC83A-7B92-4AF1-8E02-D5105AABC831}" srcOrd="11" destOrd="0" presId="urn:microsoft.com/office/officeart/2005/8/layout/gear1"/>
    <dgm:cxn modelId="{7BAC58D6-EF4C-419F-9E89-313F219A3E1C}" type="presParOf" srcId="{AD1E2CE5-3386-4F0A-87DC-FA644C46DB6B}" destId="{A2F14809-4442-4100-BEB8-49E136DAB06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7B7D49-B2FF-4560-A875-E548256880AD}">
      <dsp:nvSpPr>
        <dsp:cNvPr id="0" name=""/>
        <dsp:cNvSpPr/>
      </dsp:nvSpPr>
      <dsp:spPr>
        <a:xfrm>
          <a:off x="2590217" y="2344"/>
          <a:ext cx="2085551" cy="103082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2020</a:t>
          </a:r>
          <a:r>
            <a:rPr lang="zh-CN" altLang="en-US" sz="1700" kern="1200" dirty="0"/>
            <a:t>年将成为全球最大客源国</a:t>
          </a:r>
        </a:p>
      </dsp:txBody>
      <dsp:txXfrm>
        <a:off x="2640538" y="52665"/>
        <a:ext cx="1984909" cy="930184"/>
      </dsp:txXfrm>
    </dsp:sp>
    <dsp:sp modelId="{519845FA-9EE2-46A0-B56D-6EEDD986FAF1}">
      <dsp:nvSpPr>
        <dsp:cNvPr id="0" name=""/>
        <dsp:cNvSpPr/>
      </dsp:nvSpPr>
      <dsp:spPr>
        <a:xfrm>
          <a:off x="1574933" y="517757"/>
          <a:ext cx="4116119" cy="4116119"/>
        </a:xfrm>
        <a:custGeom>
          <a:avLst/>
          <a:gdLst/>
          <a:ahLst/>
          <a:cxnLst/>
          <a:rect l="0" t="0" r="0" b="0"/>
          <a:pathLst>
            <a:path>
              <a:moveTo>
                <a:pt x="3108668" y="288362"/>
              </a:moveTo>
              <a:arcTo wR="2058059" hR="2058059" stAng="18041770" swAng="1501953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F7B3AF-0A30-469D-B88F-C7380A1B106B}">
      <dsp:nvSpPr>
        <dsp:cNvPr id="0" name=""/>
        <dsp:cNvSpPr/>
      </dsp:nvSpPr>
      <dsp:spPr>
        <a:xfrm>
          <a:off x="4797380" y="1424428"/>
          <a:ext cx="1585886" cy="103082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旅游增长率</a:t>
          </a:r>
          <a:r>
            <a:rPr lang="en-US" altLang="zh-CN" sz="1700" kern="1200" dirty="0"/>
            <a:t>12%</a:t>
          </a:r>
          <a:endParaRPr lang="zh-CN" altLang="en-US" sz="1700" kern="1200" dirty="0"/>
        </a:p>
      </dsp:txBody>
      <dsp:txXfrm>
        <a:off x="4847701" y="1474749"/>
        <a:ext cx="1485244" cy="930184"/>
      </dsp:txXfrm>
    </dsp:sp>
    <dsp:sp modelId="{F0952494-76FE-404B-8167-2DA773AC17FB}">
      <dsp:nvSpPr>
        <dsp:cNvPr id="0" name=""/>
        <dsp:cNvSpPr/>
      </dsp:nvSpPr>
      <dsp:spPr>
        <a:xfrm>
          <a:off x="1574933" y="517757"/>
          <a:ext cx="4116119" cy="4116119"/>
        </a:xfrm>
        <a:custGeom>
          <a:avLst/>
          <a:gdLst/>
          <a:ahLst/>
          <a:cxnLst/>
          <a:rect l="0" t="0" r="0" b="0"/>
          <a:pathLst>
            <a:path>
              <a:moveTo>
                <a:pt x="4113314" y="1950645"/>
              </a:moveTo>
              <a:arcTo wR="2058059" hR="2058059" stAng="21420496" swAng="2194970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15FE09-02B6-4266-9440-17D391225EFD}">
      <dsp:nvSpPr>
        <dsp:cNvPr id="0" name=""/>
        <dsp:cNvSpPr/>
      </dsp:nvSpPr>
      <dsp:spPr>
        <a:xfrm>
          <a:off x="4049746" y="3725409"/>
          <a:ext cx="1585886" cy="103082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在线旅游市场将突破</a:t>
          </a:r>
          <a:r>
            <a:rPr lang="en-US" altLang="zh-CN" sz="1700" kern="1200" dirty="0"/>
            <a:t>5000</a:t>
          </a:r>
          <a:r>
            <a:rPr lang="zh-CN" altLang="en-US" sz="1700" kern="1200" dirty="0"/>
            <a:t>亿</a:t>
          </a:r>
        </a:p>
      </dsp:txBody>
      <dsp:txXfrm>
        <a:off x="4100067" y="3775730"/>
        <a:ext cx="1485244" cy="930184"/>
      </dsp:txXfrm>
    </dsp:sp>
    <dsp:sp modelId="{0D0F7B56-70FA-4655-BDA9-1A16DEE0CCA2}">
      <dsp:nvSpPr>
        <dsp:cNvPr id="0" name=""/>
        <dsp:cNvSpPr/>
      </dsp:nvSpPr>
      <dsp:spPr>
        <a:xfrm>
          <a:off x="1574933" y="517757"/>
          <a:ext cx="4116119" cy="4116119"/>
        </a:xfrm>
        <a:custGeom>
          <a:avLst/>
          <a:gdLst/>
          <a:ahLst/>
          <a:cxnLst/>
          <a:rect l="0" t="0" r="0" b="0"/>
          <a:pathLst>
            <a:path>
              <a:moveTo>
                <a:pt x="2466647" y="4075152"/>
              </a:moveTo>
              <a:arcTo wR="2058059" hR="2058059" stAng="4712937" swAng="1374126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7C176-3D5D-4AD6-A801-201D506CB2BC}">
      <dsp:nvSpPr>
        <dsp:cNvPr id="0" name=""/>
        <dsp:cNvSpPr/>
      </dsp:nvSpPr>
      <dsp:spPr>
        <a:xfrm>
          <a:off x="1630352" y="3725409"/>
          <a:ext cx="1585886" cy="103082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十三五战略性支柱产业</a:t>
          </a:r>
        </a:p>
      </dsp:txBody>
      <dsp:txXfrm>
        <a:off x="1680673" y="3775730"/>
        <a:ext cx="1485244" cy="930184"/>
      </dsp:txXfrm>
    </dsp:sp>
    <dsp:sp modelId="{DC0122AB-FD99-4C68-96F6-6D3085B13287}">
      <dsp:nvSpPr>
        <dsp:cNvPr id="0" name=""/>
        <dsp:cNvSpPr/>
      </dsp:nvSpPr>
      <dsp:spPr>
        <a:xfrm>
          <a:off x="1574933" y="517757"/>
          <a:ext cx="4116119" cy="4116119"/>
        </a:xfrm>
        <a:custGeom>
          <a:avLst/>
          <a:gdLst/>
          <a:ahLst/>
          <a:cxnLst/>
          <a:rect l="0" t="0" r="0" b="0"/>
          <a:pathLst>
            <a:path>
              <a:moveTo>
                <a:pt x="343680" y="3196705"/>
              </a:moveTo>
              <a:arcTo wR="2058059" hR="2058059" stAng="8784535" swAng="2194970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83E4E7-E3A6-4FD8-BAC8-5E4536194D21}">
      <dsp:nvSpPr>
        <dsp:cNvPr id="0" name=""/>
        <dsp:cNvSpPr/>
      </dsp:nvSpPr>
      <dsp:spPr>
        <a:xfrm>
          <a:off x="882718" y="1424428"/>
          <a:ext cx="1585886" cy="103082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 dirty="0"/>
            <a:t>GDP</a:t>
          </a:r>
          <a:r>
            <a:rPr lang="zh-CN" altLang="en-US" sz="1700" kern="1200" dirty="0"/>
            <a:t>占比将超</a:t>
          </a:r>
          <a:r>
            <a:rPr lang="en-US" altLang="zh-CN" sz="1700" kern="1200" dirty="0"/>
            <a:t>5%</a:t>
          </a:r>
          <a:endParaRPr lang="zh-CN" altLang="en-US" sz="1700" kern="1200" dirty="0"/>
        </a:p>
      </dsp:txBody>
      <dsp:txXfrm>
        <a:off x="933039" y="1474749"/>
        <a:ext cx="1485244" cy="930184"/>
      </dsp:txXfrm>
    </dsp:sp>
    <dsp:sp modelId="{BF1BF4E1-D01C-41B2-AF53-2A47B3B424B6}">
      <dsp:nvSpPr>
        <dsp:cNvPr id="0" name=""/>
        <dsp:cNvSpPr/>
      </dsp:nvSpPr>
      <dsp:spPr>
        <a:xfrm>
          <a:off x="1574933" y="517757"/>
          <a:ext cx="4116119" cy="4116119"/>
        </a:xfrm>
        <a:custGeom>
          <a:avLst/>
          <a:gdLst/>
          <a:ahLst/>
          <a:cxnLst/>
          <a:rect l="0" t="0" r="0" b="0"/>
          <a:pathLst>
            <a:path>
              <a:moveTo>
                <a:pt x="357319" y="899141"/>
              </a:moveTo>
              <a:arcTo wR="2058059" hR="2058059" stAng="12856277" swAng="1501953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AC94F-BD21-4E8D-B18D-7028451EED22}">
      <dsp:nvSpPr>
        <dsp:cNvPr id="0" name=""/>
        <dsp:cNvSpPr/>
      </dsp:nvSpPr>
      <dsp:spPr>
        <a:xfrm rot="5400000">
          <a:off x="311706" y="1772649"/>
          <a:ext cx="1164590" cy="13258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97DB8CD-A286-4D85-94E5-60109F118A61}">
      <dsp:nvSpPr>
        <dsp:cNvPr id="0" name=""/>
        <dsp:cNvSpPr/>
      </dsp:nvSpPr>
      <dsp:spPr>
        <a:xfrm>
          <a:off x="3160" y="481677"/>
          <a:ext cx="1960484" cy="137227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旅游前端</a:t>
          </a:r>
          <a:r>
            <a:rPr lang="en-US" altLang="zh-CN" sz="2500" kern="1200" dirty="0"/>
            <a:t>——</a:t>
          </a:r>
          <a:r>
            <a:rPr lang="zh-CN" altLang="en-US" sz="2500" kern="1200" dirty="0"/>
            <a:t>准备阶段</a:t>
          </a:r>
        </a:p>
      </dsp:txBody>
      <dsp:txXfrm>
        <a:off x="70161" y="548678"/>
        <a:ext cx="1826482" cy="1238273"/>
      </dsp:txXfrm>
    </dsp:sp>
    <dsp:sp modelId="{8E4D0D3F-0E6D-4DCC-B670-443566F29F3C}">
      <dsp:nvSpPr>
        <dsp:cNvPr id="0" name=""/>
        <dsp:cNvSpPr/>
      </dsp:nvSpPr>
      <dsp:spPr>
        <a:xfrm>
          <a:off x="2268859" y="612555"/>
          <a:ext cx="4518423" cy="1109133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i="0" kern="1200" dirty="0"/>
            <a:t>了解当地环境、文化、攻略、车票、酒店预订，而直接与旅游产生联系的就有互联网产业、交通业、出版业、传媒业等等</a:t>
          </a:r>
          <a:endParaRPr lang="zh-CN" altLang="en-US" sz="1800" kern="1200" dirty="0"/>
        </a:p>
      </dsp:txBody>
      <dsp:txXfrm>
        <a:off x="2268859" y="612555"/>
        <a:ext cx="4518423" cy="1109133"/>
      </dsp:txXfrm>
    </dsp:sp>
    <dsp:sp modelId="{48BEA5FE-1F6E-46AF-83EB-2D562D407CBD}">
      <dsp:nvSpPr>
        <dsp:cNvPr id="0" name=""/>
        <dsp:cNvSpPr/>
      </dsp:nvSpPr>
      <dsp:spPr>
        <a:xfrm rot="5400000">
          <a:off x="2679368" y="3314167"/>
          <a:ext cx="1164590" cy="132584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82479D0-9D4C-42AE-8C99-FC677C9F6EF0}">
      <dsp:nvSpPr>
        <dsp:cNvPr id="0" name=""/>
        <dsp:cNvSpPr/>
      </dsp:nvSpPr>
      <dsp:spPr>
        <a:xfrm>
          <a:off x="2370823" y="2023195"/>
          <a:ext cx="1960484" cy="137227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旅游中端</a:t>
          </a:r>
          <a:r>
            <a:rPr lang="en-US" altLang="zh-CN" sz="2500" kern="1200" dirty="0"/>
            <a:t>——</a:t>
          </a:r>
          <a:r>
            <a:rPr lang="zh-CN" altLang="en-US" sz="2500" kern="1200" dirty="0"/>
            <a:t>进行阶段</a:t>
          </a:r>
        </a:p>
      </dsp:txBody>
      <dsp:txXfrm>
        <a:off x="2437824" y="2090196"/>
        <a:ext cx="1826482" cy="1238273"/>
      </dsp:txXfrm>
    </dsp:sp>
    <dsp:sp modelId="{EFD6338C-6ECE-4101-BCB0-037BED0294A5}">
      <dsp:nvSpPr>
        <dsp:cNvPr id="0" name=""/>
        <dsp:cNvSpPr/>
      </dsp:nvSpPr>
      <dsp:spPr>
        <a:xfrm>
          <a:off x="4468960" y="2154073"/>
          <a:ext cx="3398331" cy="1109133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b="0" i="0" kern="1200" dirty="0"/>
            <a:t>从老六要素“吃住行游购娱”，到现在的新六要素“商养学闲情奇”</a:t>
          </a:r>
          <a:endParaRPr lang="zh-CN" altLang="en-US" sz="1800" kern="1200" dirty="0"/>
        </a:p>
      </dsp:txBody>
      <dsp:txXfrm>
        <a:off x="4468960" y="2154073"/>
        <a:ext cx="3398331" cy="1109133"/>
      </dsp:txXfrm>
    </dsp:sp>
    <dsp:sp modelId="{B7157E33-6703-4E9F-A050-4D7449AFE254}">
      <dsp:nvSpPr>
        <dsp:cNvPr id="0" name=""/>
        <dsp:cNvSpPr/>
      </dsp:nvSpPr>
      <dsp:spPr>
        <a:xfrm>
          <a:off x="4738485" y="3564713"/>
          <a:ext cx="1960484" cy="137227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旅游后端</a:t>
          </a:r>
          <a:r>
            <a:rPr lang="en-US" altLang="zh-CN" sz="2500" kern="1200" dirty="0"/>
            <a:t>——</a:t>
          </a:r>
          <a:r>
            <a:rPr lang="zh-CN" altLang="en-US" sz="2500" kern="1200" dirty="0"/>
            <a:t>分享阶段</a:t>
          </a:r>
        </a:p>
      </dsp:txBody>
      <dsp:txXfrm>
        <a:off x="4805486" y="3631714"/>
        <a:ext cx="1826482" cy="1238273"/>
      </dsp:txXfrm>
    </dsp:sp>
    <dsp:sp modelId="{0F281EE3-8110-4B4F-8336-A3A54983E2FB}">
      <dsp:nvSpPr>
        <dsp:cNvPr id="0" name=""/>
        <dsp:cNvSpPr/>
      </dsp:nvSpPr>
      <dsp:spPr>
        <a:xfrm>
          <a:off x="6698969" y="3695591"/>
          <a:ext cx="1425869" cy="1109133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300" b="0" i="0" kern="1200" dirty="0"/>
            <a:t>旅游结束并不是旅游消费的结束，而是另一个循环的开始</a:t>
          </a:r>
          <a:endParaRPr lang="zh-CN" altLang="en-US" sz="1300" kern="1200" dirty="0"/>
        </a:p>
      </dsp:txBody>
      <dsp:txXfrm>
        <a:off x="6698969" y="3695591"/>
        <a:ext cx="1425869" cy="1109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BD306-6AD9-4558-9094-086A3B56DE70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餐饮</a:t>
          </a:r>
        </a:p>
      </dsp:txBody>
      <dsp:txXfrm>
        <a:off x="4392232" y="3136513"/>
        <a:ext cx="1781934" cy="1531918"/>
      </dsp:txXfrm>
    </dsp:sp>
    <dsp:sp modelId="{1C08969A-3496-46A8-9376-475D608E3D8E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农业</a:t>
          </a:r>
        </a:p>
      </dsp:txBody>
      <dsp:txXfrm>
        <a:off x="2604759" y="2282937"/>
        <a:ext cx="1076134" cy="1069538"/>
      </dsp:txXfrm>
    </dsp:sp>
    <dsp:sp modelId="{D36FB317-00A5-42CA-A890-0DF4F2206E34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制造业</a:t>
          </a:r>
        </a:p>
      </dsp:txBody>
      <dsp:txXfrm rot="-20700000">
        <a:off x="3738879" y="704426"/>
        <a:ext cx="1192106" cy="1192106"/>
      </dsp:txXfrm>
    </dsp:sp>
    <dsp:sp modelId="{748693B9-87BE-46FE-913C-FAC9307F086A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ACC83A-7B92-4AF1-8E02-D5105AABC831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14809-4442-4100-BEB8-49E136DAB06A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DCBCB-996A-4D16-80B6-2F098A7CF960}" type="datetimeFigureOut">
              <a:rPr lang="zh-CN" altLang="en-US" smtClean="0"/>
              <a:t>2017/6/5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8CECB-B1D9-4A2D-B06E-ECE378D286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116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1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79688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应用层</a:t>
            </a:r>
            <a:r>
              <a:rPr lang="en-US" altLang="zh-CN" dirty="0"/>
              <a:t>:</a:t>
            </a:r>
          </a:p>
          <a:p>
            <a:r>
              <a:rPr lang="en-US" altLang="zh-CN" dirty="0" err="1"/>
              <a:t>AutoMapper</a:t>
            </a:r>
            <a:r>
              <a:rPr lang="en-US" altLang="zh-CN" dirty="0"/>
              <a:t>:</a:t>
            </a:r>
            <a:r>
              <a:rPr lang="zh-CN" altLang="en-US" dirty="0"/>
              <a:t>是用来解决对象之间映射转换的类库，对于我们开发人员来说，写对象之间互相转换的代码是一件极其浪费生命的事情，</a:t>
            </a:r>
            <a:r>
              <a:rPr lang="en-US" altLang="zh-CN" dirty="0" err="1"/>
              <a:t>AutoMapper</a:t>
            </a:r>
            <a:r>
              <a:rPr lang="zh-CN" altLang="en-US" dirty="0"/>
              <a:t>能够节省很多时间；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8CECB-B1D9-4A2D-B06E-ECE378D2869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453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Bootstrap</a:t>
            </a:r>
            <a:r>
              <a:rPr lang="zh-CN" altLang="en-US" dirty="0"/>
              <a:t>让前端开发更快速，更简单，无论开发者的技能水平是什么层次，无论什么类型的设备，无论项目的规模多大，</a:t>
            </a:r>
            <a:r>
              <a:rPr lang="en-US" altLang="zh-CN" dirty="0"/>
              <a:t>Bootstrap</a:t>
            </a:r>
            <a:r>
              <a:rPr lang="zh-CN" altLang="en-US" dirty="0"/>
              <a:t>都适用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只使用这一个框架，就可以适配所有的设备；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你的网站和应用在</a:t>
            </a:r>
            <a:r>
              <a:rPr lang="en-US" altLang="zh-CN" dirty="0"/>
              <a:t>Bootstrap</a:t>
            </a:r>
            <a:r>
              <a:rPr lang="zh-CN" altLang="en-US" dirty="0"/>
              <a:t>的帮助下能够基于同一份代码快速，有效地适配手机，平板，</a:t>
            </a:r>
            <a:r>
              <a:rPr lang="en-US" altLang="zh-CN" dirty="0"/>
              <a:t>PC</a:t>
            </a:r>
            <a:r>
              <a:rPr lang="zh-CN" altLang="en-US" dirty="0"/>
              <a:t>设备；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现在全球数以百计的网站都是基于</a:t>
            </a:r>
            <a:r>
              <a:rPr lang="en-US" altLang="zh-CN" dirty="0"/>
              <a:t>Bootstrap</a:t>
            </a:r>
            <a:r>
              <a:rPr lang="zh-CN" altLang="en-US" dirty="0"/>
              <a:t>构建的。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8CECB-B1D9-4A2D-B06E-ECE378D2869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056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AnguarJs</a:t>
            </a:r>
            <a:r>
              <a:rPr lang="zh-CN" altLang="en-US" dirty="0"/>
              <a:t>信奉的是，当组建视图同时又要写软件逻辑时，声明式的代码比命令式的代码要好很多，尽管命令式的代码非常适合用来表达业务逻辑。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</a:t>
            </a:r>
            <a:r>
              <a:rPr lang="en-US" altLang="zh-CN" dirty="0"/>
              <a:t>DOM</a:t>
            </a:r>
            <a:r>
              <a:rPr lang="zh-CN" altLang="en-US" dirty="0"/>
              <a:t>操作和应用逻辑解耦是一种非常好的思路，它能大大改善代码的可调性；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将客户端和服务器端解耦是一种非常好的做法，它能使两边并行开发，并且能够使两边的代码都能实现重用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如果框架能够在整个开发流程中引导着开发者：从设计</a:t>
            </a:r>
            <a:r>
              <a:rPr lang="en-US" altLang="zh-CN" dirty="0"/>
              <a:t>UI</a:t>
            </a:r>
            <a:r>
              <a:rPr lang="zh-CN" altLang="en-US" dirty="0"/>
              <a:t>，到编写业务逻辑，那对开发者将是极大的帮助。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AngularJs</a:t>
            </a:r>
            <a:r>
              <a:rPr lang="zh-CN" altLang="en-US" dirty="0"/>
              <a:t>能将你从噩梦中解脱出来。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8CECB-B1D9-4A2D-B06E-ECE378D2869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567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webPack</a:t>
            </a:r>
            <a:r>
              <a:rPr lang="zh-CN" altLang="en-US" dirty="0"/>
              <a:t>可以看作是模块打包机</a:t>
            </a:r>
            <a:r>
              <a:rPr lang="en-US" altLang="zh-CN" dirty="0"/>
              <a:t>:</a:t>
            </a:r>
            <a:r>
              <a:rPr lang="zh-CN" altLang="en-US" dirty="0"/>
              <a:t>它做的事情是，分析你的项目结构，找到</a:t>
            </a:r>
            <a:r>
              <a:rPr lang="en-US" altLang="zh-CN" dirty="0" err="1"/>
              <a:t>JavaScripit</a:t>
            </a:r>
            <a:r>
              <a:rPr lang="zh-CN" altLang="en-US" dirty="0"/>
              <a:t>模块以及其它的一些浏览器不能直接运行的拓展语言，并将其打包为合适的格式以供浏览器使用。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8CECB-B1D9-4A2D-B06E-ECE378D2869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424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Ajax</a:t>
            </a:r>
            <a:r>
              <a:rPr lang="zh-CN" altLang="en-US" dirty="0"/>
              <a:t>是一种用于创建快速动态网页的技术，通过在后台与服务器进行少量的数据交换，</a:t>
            </a:r>
            <a:r>
              <a:rPr lang="en-US" altLang="zh-CN" dirty="0"/>
              <a:t>Ajax</a:t>
            </a:r>
            <a:r>
              <a:rPr lang="zh-CN" altLang="en-US" dirty="0"/>
              <a:t>可以使网页实现异步更新，这意味着可以在不重新加载整个网页的情况下，对网页的某部分进行更新。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传统的网页，如果需要更新内容，必须重载整个网页页面。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8CECB-B1D9-4A2D-B06E-ECE378D2869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920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这是后台管理系统的菜单控件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8CECB-B1D9-4A2D-B06E-ECE378D2869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940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单点登录（</a:t>
            </a:r>
            <a:r>
              <a:rPr lang="en-US" altLang="zh-CN" dirty="0"/>
              <a:t>Single Sign on</a:t>
            </a:r>
            <a:r>
              <a:rPr lang="zh-CN" altLang="zh-CN" dirty="0"/>
              <a:t>）</a:t>
            </a:r>
            <a:r>
              <a:rPr lang="en-US" altLang="zh-CN" dirty="0"/>
              <a:t>,</a:t>
            </a:r>
            <a:r>
              <a:rPr lang="zh-CN" altLang="zh-CN" dirty="0"/>
              <a:t>简称</a:t>
            </a:r>
            <a:r>
              <a:rPr lang="en-US" altLang="zh-CN" dirty="0"/>
              <a:t>SSO</a:t>
            </a:r>
            <a:r>
              <a:rPr lang="zh-CN" altLang="zh-CN" dirty="0"/>
              <a:t>，是目前比较流行的企业业务整合的解决方案之一。</a:t>
            </a:r>
            <a:r>
              <a:rPr lang="en-US" altLang="zh-CN" dirty="0"/>
              <a:t>SSO</a:t>
            </a:r>
            <a:r>
              <a:rPr lang="zh-CN" altLang="zh-CN" dirty="0"/>
              <a:t>的定义是在众多的系统中，用户只需登录一次就可以访问所有相互信任的系统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当用户第一次登录的时候，会被引导到统一认证系统进行登录。根据用户提供的用户信息，认证系统进行身份验证，如果通过验证，应该返回给用户一个认证的凭据</a:t>
            </a:r>
            <a:r>
              <a:rPr lang="en-US" altLang="zh-CN" dirty="0"/>
              <a:t>-ticket;</a:t>
            </a:r>
            <a:r>
              <a:rPr lang="zh-CN" altLang="zh-CN" dirty="0"/>
              <a:t>用户再访问别的相互信任的系统时，就会把这个</a:t>
            </a:r>
            <a:r>
              <a:rPr lang="en-US" altLang="zh-CN" dirty="0"/>
              <a:t>ticket</a:t>
            </a:r>
            <a:r>
              <a:rPr lang="zh-CN" altLang="zh-CN" dirty="0"/>
              <a:t>作为登录的凭证，应用系统检测到</a:t>
            </a:r>
            <a:r>
              <a:rPr lang="en-US" altLang="zh-CN" dirty="0"/>
              <a:t>ticket</a:t>
            </a:r>
            <a:r>
              <a:rPr lang="zh-CN" altLang="zh-CN" dirty="0"/>
              <a:t>之后就会把</a:t>
            </a:r>
            <a:r>
              <a:rPr lang="en-US" altLang="zh-CN" dirty="0"/>
              <a:t>ticket</a:t>
            </a:r>
            <a:r>
              <a:rPr lang="zh-CN" altLang="zh-CN" dirty="0"/>
              <a:t>送到统一认证系统进行检测，如果通过认证，用户就不用再次输入账号信息了直接进入系统当中</a:t>
            </a:r>
            <a:endParaRPr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8CECB-B1D9-4A2D-B06E-ECE378D2869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453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ECharts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提供了多图联动的能力（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），能做的可不仅仅是鼠标划过的详情显示，连接的多个图表会共享组件事件并且实现了保存图片时的自动拼接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8CECB-B1D9-4A2D-B06E-ECE378D2869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360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8CECB-B1D9-4A2D-B06E-ECE378D2869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932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A3EF3CA-1381-4727-87D8-3F413BAF4C4E}" type="slidenum">
              <a:rPr lang="zh-CN" altLang="en-US" smtClean="0">
                <a:ea typeface="宋体" panose="02010600030101010101" pitchFamily="2" charset="-122"/>
              </a:rPr>
              <a:t>2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3127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年，全球旅游产值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占比高达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3.1%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，而中国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年提出要超过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，将超过美国成为世界第一大客源国。同时，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年中国旅游增长率增长超过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，远远超过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增速。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旅游业每创造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元钱收入，可间接创造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元钱社会财富；旅游业直接增加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个就业岗位，可间接带动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个人就业。旅游业可以带动建筑、通信、住宿、娱乐、餐饮等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的多个行业的发展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。十三五规划将旅游产业上升为战略性支柱产业。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266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旅游是天生的组织者，各行各业都在努力为旅游贡献内容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一、与其说我们在制定计划，不如说各行各业正在为旅游贡献计划。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在线旅游市场本身就是主动生产内容的平台，互联网不过是手段而已，我们知道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年是中国的互联网年，这一年旅游业也没有闲着，携程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年盈利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个亿令人震惊，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预测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年，在线旅游市场将突破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5000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当我们现在打开电视，无论是真人秀、电视剧、还是大热的纪录片，也在有意无意的帮助游客制定旅游计划，虽然说节目的初衷并不是旅游的宣传，但节目大热之后最大的受益者都是旅游。从最早的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非诚勿扰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带动了日本北海道和杭州西溪湿地。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琅琊榜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带火了象山影视城，因其在韩国创造收视奇迹，一些韩国旅行社直接推出了拍摄地“象山影视城”旅游，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张门票一天之内抢完。更不用说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花千骨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带火了南宁德天瀑布景区，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盗墓笔记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将长白山再次引爆，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奔跑吧兄弟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带火了古北水镇，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爸爸去哪儿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带火了武隆天坑等等，这样的案例不胜枚举。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二、</a:t>
            </a:r>
            <a:r>
              <a:rPr lang="zh-CN" altLang="en-US" b="0" i="0" dirty="0"/>
              <a:t>，反映的不仅是消费需求的日益细分化，更重要的是旅游发展本身也在催生出的新的产业和消费形式</a:t>
            </a:r>
            <a:endParaRPr lang="en-US" altLang="zh-CN" b="0" i="0" dirty="0"/>
          </a:p>
          <a:p>
            <a:r>
              <a:rPr lang="zh-CN" altLang="en-US" b="0" i="0" dirty="0"/>
              <a:t>三、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，如何从一次性旅游变成持续性的关注，从而再次旅游，需要媒体、互联网、交通，旅游企业，甚至目的地政府和百姓的共同努力。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226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是最好的跨界者，是产业跨界的最佳方式。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旅游对产业的拉动远大于产业对旅游的促进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餐饮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餐饮，无非就是三个环节，源头，味道和体验。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食材来自于产地，味道来自于手艺，体验来自于文化。而这三个环节都是可以与旅游进行跨界的。过去我们去西安，都要去一次回民街，体验正宗的西北美食，而现在，咸阳机场出来之后，直奔袁家村。袁家村过去只是一个没有多少人知道的普通村子，现在却是以美食为主打的“关中印象体验地”。袁家村大多数经营的餐厅的食材来都自于的当地，豆花是自家磨的，游客可以亲自去体验；搜罗关中地区最道地的民间厨师，厨师都改名为“美食艺人”，烹饪的的过程本身就是一副极具欣赏价值的表演；更不用说氛围的营造，在吃的过程中，还有关中地区非物质文化遗产的轮番上演，秦腔助兴，传统手工艺作坊体验等等，与其说是美食，倒不如说是以美食为载体的一次关中文化的旅游体验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农业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中国人有乡土情节，经历了千年的”小农经济“，内心中一直存在“回归田园”的冲动和寄托。我在两年前服务过一家宁夏养羊的企业，他们出产中国最好的羊肉，他们把滩羊与欧美肉羊进行杂交，而形成了全新的肉羊品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宁羊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号，兼具滩羊的独特风味和欧美肉羊的高出肉率。其实很多食品企业，如伊利、壹号土猪等，早已经与旅游跨界，将基地向公众开发体验。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制造业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德国沃尔夫斯堡是全球汽车爱好者的朝圣地，大众汽车公园就位于此，旗下最主要几大品牌都在公园设立了体验中心，此外，公园里还有汽车主题餐厅，销售展厅、汽车售后服务中心，亲子体验中心等。汽车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旅游例子还很多，路虎公园在中国已经开了三家，分别在长城、安吉和广州。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世界四大时装周其实是服装主题的旅游。多年来，每逢时装周，中国的各路明星、时尚青年、网红纷纷赶赴巴黎、米兰，除了服装本身，也大大带动了这些城市的旺旅游发展。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宜家、苹果、无印良品等，不断在为世界贡献令人拍手叫好的产品同时，也在用旅游的思维不断扩大其品牌影响力，每家城市中的专卖店都已成为城市的新地标和新的旅游休闲目的地。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Gopro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是世界闻名的运动相机生产商，真人秀的节目中经常可以看到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Gopro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的存在。它正是旅游跨界的最大赢家。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Gopro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每年一度的山地运动节都会在美国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镇举行，几千人居住的小镇届时成为一个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GO-PRO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山地营地，持续数日的节庆期间，山地马拉松，极限运动，山地车，野钓、漂流、演唱会等活动一应俱全。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92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A3EF3CA-1381-4727-87D8-3F413BAF4C4E}" type="slidenum">
              <a:rPr lang="zh-CN" altLang="en-US" smtClean="0">
                <a:ea typeface="宋体" panose="02010600030101010101" pitchFamily="2" charset="-122"/>
              </a:rPr>
              <a:t>6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/>
          <a:lstStyle/>
          <a:p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083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8CECB-B1D9-4A2D-B06E-ECE378D2869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425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这里有</a:t>
            </a:r>
            <a:r>
              <a:rPr lang="en-US" altLang="zh-CN" dirty="0"/>
              <a:t>5</a:t>
            </a:r>
            <a:r>
              <a:rPr lang="zh-CN" altLang="en-US" dirty="0"/>
              <a:t>个子系统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就是大数据系统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数据同步的系统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门户系统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后台管理系统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社区管理系统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8CECB-B1D9-4A2D-B06E-ECE378D2869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915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1A3EF3CA-1381-4727-87D8-3F413BAF4C4E}" type="slidenum">
              <a:rPr lang="zh-CN" altLang="en-US" smtClean="0">
                <a:ea typeface="宋体" panose="02010600030101010101" pitchFamily="2" charset="-122"/>
              </a:rPr>
              <a:t>9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1449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BBFDE-8A74-4CA3-BA99-0C57C7E30FF1}" type="datetimeFigureOut">
              <a:rPr lang="zh-CN" altLang="en-US" smtClean="0"/>
              <a:t>2017/6/5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59144-E652-441C-952A-4FC06A233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78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BBFDE-8A74-4CA3-BA99-0C57C7E30FF1}" type="datetimeFigureOut">
              <a:rPr lang="zh-CN" altLang="en-US" smtClean="0"/>
              <a:t>2017/6/5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59144-E652-441C-952A-4FC06A233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908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BBFDE-8A74-4CA3-BA99-0C57C7E30FF1}" type="datetimeFigureOut">
              <a:rPr lang="zh-CN" altLang="en-US" smtClean="0"/>
              <a:t>2017/6/5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59144-E652-441C-952A-4FC06A233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959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一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 userDrawn="1"/>
        </p:nvSpPr>
        <p:spPr>
          <a:xfrm>
            <a:off x="12035125" y="188643"/>
            <a:ext cx="107972" cy="74995"/>
          </a:xfrm>
          <a:prstGeom prst="rtTriangle">
            <a:avLst/>
          </a:prstGeom>
          <a:solidFill>
            <a:srgbClr val="F8F8F8">
              <a:alpha val="84706"/>
            </a:srgbClr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799" b="1" i="0" u="none" strike="noStrike" kern="0" cap="none" spc="0" normalizeH="0" baseline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5" y="258912"/>
            <a:ext cx="1187808" cy="39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18" name="矩形 17"/>
          <p:cNvSpPr/>
          <p:nvPr userDrawn="1"/>
        </p:nvSpPr>
        <p:spPr>
          <a:xfrm>
            <a:off x="1244282" y="258912"/>
            <a:ext cx="10947724" cy="39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auto">
          <a:xfrm rot="16200000">
            <a:off x="11506341" y="276517"/>
            <a:ext cx="460512" cy="410793"/>
          </a:xfrm>
          <a:custGeom>
            <a:avLst/>
            <a:gdLst/>
            <a:ahLst/>
            <a:cxnLst/>
            <a:rect l="l" t="t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799" b="1" i="0" u="none" strike="noStrike" kern="0" cap="none" spc="0" normalizeH="0" baseline="0" dirty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5"/>
          <p:cNvSpPr txBox="1"/>
          <p:nvPr userDrawn="1"/>
        </p:nvSpPr>
        <p:spPr>
          <a:xfrm>
            <a:off x="11450765" y="212404"/>
            <a:ext cx="59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799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2399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399" b="0" dirty="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标题 2"/>
          <p:cNvSpPr txBox="1">
            <a:spLocks/>
          </p:cNvSpPr>
          <p:nvPr userDrawn="1"/>
        </p:nvSpPr>
        <p:spPr bwMode="auto">
          <a:xfrm>
            <a:off x="1344709" y="201340"/>
            <a:ext cx="9430592" cy="51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4" tIns="45703" rIns="91404" bIns="45703" numCol="1" anchor="ctr" anchorCtr="0" compatLnSpc="1">
            <a:prstTxWarp prst="textNoShape">
              <a:avLst/>
            </a:prstTxWarp>
          </a:bodyPr>
          <a:lstStyle>
            <a:lvl1pPr algn="l" defTabSz="9143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  <a:ea typeface="+mj-ea"/>
                <a:cs typeface="+mj-cs"/>
              </a:defRPr>
            </a:lvl1pPr>
            <a:lvl2pPr algn="ctr" defTabSz="914313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defTabSz="914313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defTabSz="914313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defTabSz="914313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14680" algn="ctr" defTabSz="914313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829361" algn="ctr" defTabSz="914313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244041" algn="ctr" defTabSz="914313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658722" algn="ctr" defTabSz="914313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endParaRPr lang="zh-CN" altLang="en-US" sz="17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212885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691" tIns="41358" rIns="82691" bIns="41358" numCol="1" rtlCol="0" anchor="t" anchorCtr="0" compatLnSpc="1">
            <a:prstTxWarp prst="textNoShape">
              <a:avLst/>
            </a:prstTxWarp>
          </a:bodyPr>
          <a:lstStyle/>
          <a:p>
            <a:pPr defTabSz="911835" fontAlgn="base">
              <a:spcBef>
                <a:spcPct val="0"/>
              </a:spcBef>
              <a:spcAft>
                <a:spcPct val="0"/>
              </a:spcAft>
            </a:pPr>
            <a:endParaRPr lang="zh-CN" altLang="en-US" sz="1800" dirty="0">
              <a:solidFill>
                <a:prstClr val="black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815413" y="794321"/>
            <a:ext cx="114240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10896620" y="6452636"/>
            <a:ext cx="768000" cy="2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3" tIns="46246" rIns="92433" bIns="46246" numCol="1" anchor="t" anchorCtr="0" compatLnSpc="1">
            <a:prstTxWarp prst="textNoShape">
              <a:avLst/>
            </a:prstTxWarp>
          </a:bodyPr>
          <a:lstStyle>
            <a:lvl1pPr algn="r">
              <a:def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 defTabSz="1084635" fontAlgn="base">
              <a:spcBef>
                <a:spcPct val="0"/>
              </a:spcBef>
              <a:spcAft>
                <a:spcPct val="0"/>
              </a:spcAft>
              <a:defRPr/>
            </a:pPr>
            <a:fld id="{0636C9AD-C31F-483F-BD24-B70871EAFC9C}" type="slidenum">
              <a:rPr lang="en-US" altLang="zh-CN" smtClean="0">
                <a:solidFill>
                  <a:srgbClr val="000000">
                    <a:lumMod val="75000"/>
                    <a:lumOff val="25000"/>
                  </a:srgbClr>
                </a:solidFill>
              </a:rPr>
              <a:pPr defTabSz="108463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814776" y="242267"/>
            <a:ext cx="3000960" cy="479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931" tIns="45617" rIns="91206" bIns="45617">
            <a:spAutoFit/>
          </a:bodyPr>
          <a:lstStyle>
            <a:lvl1pPr marL="0" indent="0">
              <a:buFontTx/>
              <a:buNone/>
              <a:defRPr lang="zh-CN" altLang="en-US" sz="2799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 defTabSz="911830" eaLnBrk="1" latinLnBrk="0" hangingPunct="1"/>
            <a:r>
              <a:rPr lang="zh-CN" altLang="en-US" dirty="0"/>
              <a:t>单击此处编辑母版</a:t>
            </a:r>
          </a:p>
        </p:txBody>
      </p:sp>
    </p:spTree>
    <p:extLst>
      <p:ext uri="{BB962C8B-B14F-4D97-AF65-F5344CB8AC3E}">
        <p14:creationId xmlns:p14="http://schemas.microsoft.com/office/powerpoint/2010/main" val="2420463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7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 latinLnBrk="0">
              <a:defRPr lang="zh-CN" sz="5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600"/>
              </a:spcBef>
              <a:buNone/>
              <a:defRPr lang="zh-CN" sz="2800">
                <a:solidFill>
                  <a:srgbClr val="D71921"/>
                </a:solidFill>
                <a:latin typeface="+mj-lt"/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t>2017/6/5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t>‹#›</a:t>
            </a:fld>
            <a:endParaRPr lang="zh-CN"/>
          </a:p>
        </p:txBody>
      </p:sp>
      <p:sp>
        <p:nvSpPr>
          <p:cNvPr id="11" name="副标题 2"/>
          <p:cNvSpPr txBox="1"/>
          <p:nvPr userDrawn="1"/>
        </p:nvSpPr>
        <p:spPr>
          <a:xfrm>
            <a:off x="8775700" y="6356353"/>
            <a:ext cx="3355479" cy="393070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/>
              <a:t>智慧城市与产业互联网咨询</a:t>
            </a:r>
          </a:p>
        </p:txBody>
      </p:sp>
      <p:sp>
        <p:nvSpPr>
          <p:cNvPr id="9" name="矩形 8"/>
          <p:cNvSpPr/>
          <p:nvPr userDrawn="1"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7263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50000"/>
              </a:lnSpc>
              <a:spcAft>
                <a:spcPts val="1200"/>
              </a:spcAft>
              <a:buNone/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50000"/>
              </a:lnSpc>
              <a:spcAft>
                <a:spcPts val="1200"/>
              </a:spcAft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50000"/>
              </a:lnSpc>
              <a:spcAft>
                <a:spcPts val="1200"/>
              </a:spcAft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50000"/>
              </a:lnSpc>
              <a:spcAft>
                <a:spcPts val="1200"/>
              </a:spcAft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50000"/>
              </a:lnSpc>
              <a:spcAft>
                <a:spcPts val="1200"/>
              </a:spcAft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t>2017/6/5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7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9" name="矩形 8"/>
          <p:cNvSpPr/>
          <p:nvPr userDrawn="1"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1" name="副标题 2"/>
          <p:cNvSpPr txBox="1"/>
          <p:nvPr userDrawn="1"/>
        </p:nvSpPr>
        <p:spPr>
          <a:xfrm>
            <a:off x="8813800" y="6384153"/>
            <a:ext cx="3317379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/>
              <a:t>智慧城市与产业互联网咨询</a:t>
            </a:r>
          </a:p>
        </p:txBody>
      </p:sp>
      <p:pic>
        <p:nvPicPr>
          <p:cNvPr id="12" name="Picture 2" descr="http://www.isoftstone.com/cn/img/ISS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87527"/>
            <a:ext cx="2286000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154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3" y="3601"/>
            <a:ext cx="12228513" cy="68911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 latinLnBrk="0">
              <a:defRPr lang="zh-CN" sz="4800">
                <a:solidFill>
                  <a:srgbClr val="D7192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2800">
                <a:solidFill>
                  <a:schemeClr val="bg1"/>
                </a:solidFill>
                <a:latin typeface="+mj-lt"/>
              </a:defRPr>
            </a:lvl1pPr>
            <a:lvl2pPr marL="457200" indent="0" latinLnBrk="0">
              <a:buNone/>
              <a:defRPr lang="zh-CN" sz="2000"/>
            </a:lvl2pPr>
            <a:lvl3pPr marL="914400" indent="0" latinLnBrk="0">
              <a:buNone/>
              <a:defRPr lang="zh-CN" sz="1800"/>
            </a:lvl3pPr>
            <a:lvl4pPr marL="1371600" indent="0" latinLnBrk="0">
              <a:buNone/>
              <a:defRPr lang="zh-CN" sz="1600"/>
            </a:lvl4pPr>
            <a:lvl5pPr marL="1828800" indent="0" latinLnBrk="0">
              <a:buNone/>
              <a:defRPr lang="zh-CN" sz="1600"/>
            </a:lvl5pPr>
            <a:lvl6pPr marL="2286000" indent="0" latinLnBrk="0">
              <a:buNone/>
              <a:defRPr lang="zh-CN" sz="1600"/>
            </a:lvl6pPr>
            <a:lvl7pPr marL="2743200" indent="0" latinLnBrk="0">
              <a:buNone/>
              <a:defRPr lang="zh-CN" sz="1600"/>
            </a:lvl7pPr>
            <a:lvl8pPr marL="3200400" indent="0" latinLnBrk="0">
              <a:buNone/>
              <a:defRPr lang="zh-CN" sz="1600"/>
            </a:lvl8pPr>
            <a:lvl9pPr marL="3657600" indent="0" latinLnBrk="0">
              <a:buNone/>
              <a:defRPr lang="zh-CN"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t>2017/6/5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t>‹#›</a:t>
            </a:fld>
            <a:endParaRPr lang="zh-CN" dirty="0"/>
          </a:p>
        </p:txBody>
      </p:sp>
      <p:sp>
        <p:nvSpPr>
          <p:cNvPr id="9" name="矩形 8"/>
          <p:cNvSpPr/>
          <p:nvPr userDrawn="1"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" name="副标题 2"/>
          <p:cNvSpPr txBox="1"/>
          <p:nvPr userDrawn="1"/>
        </p:nvSpPr>
        <p:spPr>
          <a:xfrm>
            <a:off x="8801100" y="6384153"/>
            <a:ext cx="3330079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/>
              <a:t>智慧城市与产业互联网咨询</a:t>
            </a:r>
          </a:p>
        </p:txBody>
      </p:sp>
    </p:spTree>
    <p:extLst>
      <p:ext uri="{BB962C8B-B14F-4D97-AF65-F5344CB8AC3E}">
        <p14:creationId xmlns:p14="http://schemas.microsoft.com/office/powerpoint/2010/main" val="49053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t>2017/6/5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t>‹#›</a:t>
            </a:fld>
            <a:endParaRPr lang="zh-CN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7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10" name="矩形 9"/>
          <p:cNvSpPr/>
          <p:nvPr userDrawn="1"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3" name="副标题 2"/>
          <p:cNvSpPr txBox="1"/>
          <p:nvPr userDrawn="1"/>
        </p:nvSpPr>
        <p:spPr>
          <a:xfrm>
            <a:off x="8763000" y="6384153"/>
            <a:ext cx="3368179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/>
              <a:t>智慧城市与产业互联网咨询</a:t>
            </a:r>
          </a:p>
        </p:txBody>
      </p:sp>
      <p:pic>
        <p:nvPicPr>
          <p:cNvPr id="12" name="Picture 2" descr="http://www.isoftstone.com/cn/img/ISS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87527"/>
            <a:ext cx="2286000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179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t>2017/6/5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t>‹#›</a:t>
            </a:fld>
            <a:endParaRPr lang="zh-CN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7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12" name="矩形 11"/>
          <p:cNvSpPr/>
          <p:nvPr userDrawn="1"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5" name="副标题 2"/>
          <p:cNvSpPr txBox="1"/>
          <p:nvPr userDrawn="1"/>
        </p:nvSpPr>
        <p:spPr>
          <a:xfrm>
            <a:off x="8724900" y="6384153"/>
            <a:ext cx="3406279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/>
              <a:t>智慧城市与产业互联网咨询</a:t>
            </a:r>
          </a:p>
        </p:txBody>
      </p:sp>
    </p:spTree>
    <p:extLst>
      <p:ext uri="{BB962C8B-B14F-4D97-AF65-F5344CB8AC3E}">
        <p14:creationId xmlns:p14="http://schemas.microsoft.com/office/powerpoint/2010/main" val="11984980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t>2017/6/5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t>‹#›</a:t>
            </a:fld>
            <a:endParaRPr lang="zh-CN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7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11" name="文本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D71921"/>
              </a:buClr>
              <a:defRPr/>
            </a:lvl1pPr>
            <a:lvl2pPr>
              <a:buClr>
                <a:srgbClr val="D71921"/>
              </a:buClr>
              <a:defRPr/>
            </a:lvl2pPr>
            <a:lvl3pPr>
              <a:buClr>
                <a:srgbClr val="D71921"/>
              </a:buClr>
              <a:defRPr/>
            </a:lvl3pPr>
            <a:lvl4pPr>
              <a:buClr>
                <a:srgbClr val="D71921"/>
              </a:buClr>
              <a:defRPr/>
            </a:lvl4pPr>
            <a:lvl5pPr>
              <a:buClr>
                <a:srgbClr val="D71921"/>
              </a:buClr>
              <a:defRPr/>
            </a:lvl5pPr>
          </a:lstStyle>
          <a:p>
            <a:pPr lvl="0"/>
            <a:r>
              <a:rPr lang="zh-CN" altLang="en-US" dirty="0"/>
              <a:t>标题</a:t>
            </a:r>
            <a:r>
              <a:rPr lang="en-US" altLang="zh-CN" dirty="0"/>
              <a:t>1</a:t>
            </a:r>
            <a:endParaRPr lang="zh-CN" dirty="0"/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8" name="矩形 7"/>
          <p:cNvSpPr/>
          <p:nvPr userDrawn="1"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" name="副标题 2"/>
          <p:cNvSpPr txBox="1"/>
          <p:nvPr userDrawn="1"/>
        </p:nvSpPr>
        <p:spPr>
          <a:xfrm>
            <a:off x="8750300" y="6384153"/>
            <a:ext cx="3380879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/>
              <a:t>智慧城市与产业互联网咨询</a:t>
            </a:r>
          </a:p>
        </p:txBody>
      </p:sp>
      <p:pic>
        <p:nvPicPr>
          <p:cNvPr id="13" name="Picture 2" descr="http://www.isoftstone.com/cn/img/ISS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330" y="91743"/>
            <a:ext cx="2286000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37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BBFDE-8A74-4CA3-BA99-0C57C7E30FF1}" type="datetimeFigureOut">
              <a:rPr lang="zh-CN" altLang="en-US" smtClean="0"/>
              <a:t>2017/6/5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59144-E652-441C-952A-4FC06A233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067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t>2017/6/5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t>‹#›</a:t>
            </a:fld>
            <a:endParaRPr lang="zh-CN"/>
          </a:p>
        </p:txBody>
      </p:sp>
      <p:sp>
        <p:nvSpPr>
          <p:cNvPr id="5" name="矩形 4"/>
          <p:cNvSpPr/>
          <p:nvPr userDrawn="1"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7" name="副标题 2"/>
          <p:cNvSpPr txBox="1"/>
          <p:nvPr userDrawn="1"/>
        </p:nvSpPr>
        <p:spPr>
          <a:xfrm>
            <a:off x="8750300" y="6384153"/>
            <a:ext cx="3380879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/>
              <a:t>智慧城市与产业互联网咨询</a:t>
            </a:r>
          </a:p>
        </p:txBody>
      </p:sp>
    </p:spTree>
    <p:extLst>
      <p:ext uri="{BB962C8B-B14F-4D97-AF65-F5344CB8AC3E}">
        <p14:creationId xmlns:p14="http://schemas.microsoft.com/office/powerpoint/2010/main" val="30763120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t>2017/6/5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" name="副标题 2"/>
          <p:cNvSpPr txBox="1"/>
          <p:nvPr userDrawn="1"/>
        </p:nvSpPr>
        <p:spPr>
          <a:xfrm>
            <a:off x="8750300" y="6384153"/>
            <a:ext cx="3380879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/>
              <a:t>智慧城市与产业互联网咨询</a:t>
            </a:r>
          </a:p>
        </p:txBody>
      </p:sp>
    </p:spTree>
    <p:extLst>
      <p:ext uri="{BB962C8B-B14F-4D97-AF65-F5344CB8AC3E}">
        <p14:creationId xmlns:p14="http://schemas.microsoft.com/office/powerpoint/2010/main" val="8195365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 latinLnBrk="0">
              <a:buNone/>
              <a:defRPr lang="zh-CN" sz="32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t>2017/6/5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" name="副标题 2"/>
          <p:cNvSpPr txBox="1"/>
          <p:nvPr userDrawn="1"/>
        </p:nvSpPr>
        <p:spPr>
          <a:xfrm>
            <a:off x="8750300" y="6384153"/>
            <a:ext cx="3380879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/>
              <a:t>智慧城市与产业互联网咨询</a:t>
            </a:r>
          </a:p>
        </p:txBody>
      </p:sp>
    </p:spTree>
    <p:extLst>
      <p:ext uri="{BB962C8B-B14F-4D97-AF65-F5344CB8AC3E}">
        <p14:creationId xmlns:p14="http://schemas.microsoft.com/office/powerpoint/2010/main" val="34885162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t>2017/6/5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080000"/>
          </a:xfrm>
          <a:prstGeom prst="rect">
            <a:avLst/>
          </a:prstGeom>
          <a:solidFill>
            <a:srgbClr val="D7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pic>
        <p:nvPicPr>
          <p:cNvPr id="10" name="Picture 2" descr="http://www.isoftstone.com/cn/img/ISS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87527"/>
            <a:ext cx="2286000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 userDrawn="1"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" name="副标题 2"/>
          <p:cNvSpPr txBox="1"/>
          <p:nvPr userDrawn="1"/>
        </p:nvSpPr>
        <p:spPr>
          <a:xfrm>
            <a:off x="8750300" y="6384153"/>
            <a:ext cx="3380879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/>
              <a:t>智慧城市与产业互联网咨询</a:t>
            </a:r>
          </a:p>
        </p:txBody>
      </p:sp>
    </p:spTree>
    <p:extLst>
      <p:ext uri="{BB962C8B-B14F-4D97-AF65-F5344CB8AC3E}">
        <p14:creationId xmlns:p14="http://schemas.microsoft.com/office/powerpoint/2010/main" val="40227371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t>2017/6/5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t>‹#›</a:t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7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pic>
        <p:nvPicPr>
          <p:cNvPr id="10" name="Picture 2" descr="http://www.isoftstone.com/cn/img/ISS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346" y="50799"/>
            <a:ext cx="2286000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 userDrawn="1"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" name="副标题 2"/>
          <p:cNvSpPr txBox="1"/>
          <p:nvPr userDrawn="1"/>
        </p:nvSpPr>
        <p:spPr>
          <a:xfrm>
            <a:off x="0" y="6412099"/>
            <a:ext cx="1554759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物联网</a:t>
            </a:r>
            <a:r>
              <a:rPr lang="en-US" altLang="zh-CN" b="1" dirty="0"/>
              <a:t>&amp;</a:t>
            </a:r>
            <a:r>
              <a:rPr lang="zh-CN" altLang="en-US" b="1" dirty="0"/>
              <a:t>互联网咨询</a:t>
            </a:r>
          </a:p>
        </p:txBody>
      </p:sp>
    </p:spTree>
    <p:extLst>
      <p:ext uri="{BB962C8B-B14F-4D97-AF65-F5344CB8AC3E}">
        <p14:creationId xmlns:p14="http://schemas.microsoft.com/office/powerpoint/2010/main" val="13381677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zh-CN" altLang="en-US"/>
              <a:t>2017/6/5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  <a:t>‹#›</a:t>
            </a:fld>
            <a:endParaRPr lang="zh-CN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7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11" name="文本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D71921"/>
              </a:buClr>
              <a:defRPr/>
            </a:lvl1pPr>
            <a:lvl2pPr>
              <a:buClr>
                <a:srgbClr val="D71921"/>
              </a:buClr>
              <a:defRPr/>
            </a:lvl2pPr>
            <a:lvl3pPr>
              <a:buClr>
                <a:srgbClr val="D71921"/>
              </a:buClr>
              <a:defRPr/>
            </a:lvl3pPr>
            <a:lvl4pPr>
              <a:buClr>
                <a:srgbClr val="D71921"/>
              </a:buClr>
              <a:defRPr/>
            </a:lvl4pPr>
            <a:lvl5pPr>
              <a:buClr>
                <a:srgbClr val="D71921"/>
              </a:buClr>
              <a:defRPr/>
            </a:lvl5pPr>
          </a:lstStyle>
          <a:p>
            <a:pPr lvl="0"/>
            <a:r>
              <a:rPr lang="zh-CN" altLang="en-US" dirty="0"/>
              <a:t>标题</a:t>
            </a:r>
            <a:r>
              <a:rPr lang="en-US" altLang="zh-CN" dirty="0"/>
              <a:t>1</a:t>
            </a:r>
            <a:endParaRPr lang="zh-CN" dirty="0"/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8" name="矩形 7"/>
          <p:cNvSpPr/>
          <p:nvPr userDrawn="1"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36" tIns="41468" rIns="82936" bIns="41468" numCol="1" rtlCol="0" anchor="t" anchorCtr="0" compatLnSpc="1"/>
          <a:lstStyle/>
          <a:p>
            <a:pPr defTabSz="913765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" name="副标题 2"/>
          <p:cNvSpPr txBox="1"/>
          <p:nvPr userDrawn="1"/>
        </p:nvSpPr>
        <p:spPr>
          <a:xfrm>
            <a:off x="8763000" y="6384153"/>
            <a:ext cx="3368179" cy="365269"/>
          </a:xfrm>
          <a:prstGeom prst="rect">
            <a:avLst/>
          </a:prstGeom>
          <a:effectLst>
            <a:outerShdw blurRad="50800" dist="88900" dir="246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zh-CN" sz="2800" kern="1200">
                <a:solidFill>
                  <a:srgbClr val="D71921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/>
              <a:t>智慧城市与产业互联网咨询</a:t>
            </a:r>
          </a:p>
        </p:txBody>
      </p:sp>
      <p:pic>
        <p:nvPicPr>
          <p:cNvPr id="13" name="Picture 2" descr="http://www.isoftstone.com/cn/img/ISS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330" y="91743"/>
            <a:ext cx="2286000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9796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0"/>
          </p:nvPr>
        </p:nvSpPr>
        <p:spPr>
          <a:xfrm>
            <a:off x="3251200" y="6604000"/>
            <a:ext cx="5892800" cy="2857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Confidential ©2009 iSoftStone Corporation. All Rights Reserved.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D5E581-FAAE-4B54-B4B5-D5B888A179EC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28815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9648396" y="6466121"/>
            <a:ext cx="2026371" cy="3793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defRPr>
            </a:lvl1pPr>
          </a:lstStyle>
          <a:p>
            <a:pPr>
              <a:defRPr/>
            </a:pPr>
            <a:fld id="{0636C9AD-C31F-483F-BD24-B70871EAFC9C}" type="slidenum">
              <a:rPr lang="en-US" altLang="zh-CN" smtClean="0"/>
              <a:t>‹#›</a:t>
            </a:fld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0561" y="275013"/>
            <a:ext cx="10972800" cy="6068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28" tIns="45715" rIns="91428" bIns="4571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10"/>
          </p:nvPr>
        </p:nvSpPr>
        <p:spPr>
          <a:xfrm>
            <a:off x="623392" y="1125537"/>
            <a:ext cx="10945216" cy="5039767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295995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 bwMode="auto">
          <a:xfrm>
            <a:off x="0" y="6777368"/>
            <a:ext cx="12192000" cy="80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691" tIns="41358" rIns="82691" bIns="41358" numCol="1" rtlCol="0" anchor="t" anchorCtr="0" compatLnSpc="1">
            <a:prstTxWarp prst="textNoShape">
              <a:avLst/>
            </a:prstTxWarp>
          </a:bodyPr>
          <a:lstStyle/>
          <a:p>
            <a:pPr defTabSz="911835" fontAlgn="base">
              <a:spcBef>
                <a:spcPct val="0"/>
              </a:spcBef>
              <a:spcAft>
                <a:spcPct val="0"/>
              </a:spcAft>
            </a:pPr>
            <a:endParaRPr lang="zh-CN" altLang="en-US" sz="1800" dirty="0">
              <a:solidFill>
                <a:prstClr val="black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815413" y="794321"/>
            <a:ext cx="1142400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10896620" y="6452636"/>
            <a:ext cx="768000" cy="2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3" tIns="46246" rIns="92433" bIns="46246" numCol="1" anchor="t" anchorCtr="0" compatLnSpc="1">
            <a:prstTxWarp prst="textNoShape">
              <a:avLst/>
            </a:prstTxWarp>
          </a:bodyPr>
          <a:lstStyle>
            <a:lvl1pPr algn="r">
              <a:def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 defTabSz="1084635" fontAlgn="base">
              <a:spcBef>
                <a:spcPct val="0"/>
              </a:spcBef>
              <a:spcAft>
                <a:spcPct val="0"/>
              </a:spcAft>
              <a:defRPr/>
            </a:pPr>
            <a:fld id="{0636C9AD-C31F-483F-BD24-B70871EAFC9C}" type="slidenum">
              <a:rPr lang="en-US" altLang="zh-CN" smtClean="0">
                <a:solidFill>
                  <a:srgbClr val="000000">
                    <a:lumMod val="75000"/>
                    <a:lumOff val="25000"/>
                  </a:srgbClr>
                </a:solidFill>
              </a:rPr>
              <a:pPr defTabSz="108463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814776" y="242267"/>
            <a:ext cx="3000960" cy="479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931" tIns="45617" rIns="91206" bIns="45617">
            <a:spAutoFit/>
          </a:bodyPr>
          <a:lstStyle>
            <a:lvl1pPr marL="0" indent="0">
              <a:buFontTx/>
              <a:buNone/>
              <a:defRPr lang="zh-CN" altLang="en-US" sz="2799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lvl="0" defTabSz="911830" eaLnBrk="1" latinLnBrk="0" hangingPunct="1"/>
            <a:r>
              <a:rPr lang="zh-CN" altLang="en-US" dirty="0"/>
              <a:t>单击此处编辑母版</a:t>
            </a:r>
          </a:p>
        </p:txBody>
      </p:sp>
    </p:spTree>
    <p:extLst>
      <p:ext uri="{BB962C8B-B14F-4D97-AF65-F5344CB8AC3E}">
        <p14:creationId xmlns:p14="http://schemas.microsoft.com/office/powerpoint/2010/main" val="36050956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72F7-7F5B-47A4-BF21-00976A877BF6}" type="datetimeFigureOut">
              <a:rPr lang="zh-CN" altLang="en-US" smtClean="0"/>
              <a:pPr/>
              <a:t>2017/6/5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4B3D6-78E2-4247-B315-EE177BA7C0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865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BBFDE-8A74-4CA3-BA99-0C57C7E30FF1}" type="datetimeFigureOut">
              <a:rPr lang="zh-CN" altLang="en-US" smtClean="0"/>
              <a:t>2017/6/5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59144-E652-441C-952A-4FC06A233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6946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913" y="0"/>
            <a:ext cx="12204914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 bwMode="auto">
          <a:xfrm>
            <a:off x="0" y="4673085"/>
            <a:ext cx="12192000" cy="2184915"/>
          </a:xfrm>
          <a:prstGeom prst="rect">
            <a:avLst/>
          </a:prstGeom>
          <a:solidFill>
            <a:schemeClr val="bg1">
              <a:lumMod val="95000"/>
              <a:alpha val="98039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747" tIns="60880" rIns="121747" bIns="60880" numCol="1" rtlCol="0" anchor="t" anchorCtr="0" compatLnSpc="1">
            <a:prstTxWarp prst="textNoShape">
              <a:avLst/>
            </a:prstTxWarp>
          </a:bodyPr>
          <a:lstStyle/>
          <a:p>
            <a:pPr defTabSz="1342135" fontAlgn="base">
              <a:spcBef>
                <a:spcPct val="0"/>
              </a:spcBef>
              <a:spcAft>
                <a:spcPct val="0"/>
              </a:spcAft>
            </a:pPr>
            <a:endParaRPr lang="zh-CN" altLang="en-US" sz="2699">
              <a:solidFill>
                <a:prstClr val="black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 bwMode="auto">
          <a:xfrm>
            <a:off x="3215680" y="4673086"/>
            <a:ext cx="8976320" cy="190499"/>
          </a:xfrm>
          <a:prstGeom prst="rect">
            <a:avLst/>
          </a:prstGeom>
          <a:solidFill>
            <a:srgbClr val="32343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747" tIns="60880" rIns="121747" bIns="60880" numCol="1" rtlCol="0" anchor="t" anchorCtr="0" compatLnSpc="1">
            <a:prstTxWarp prst="textNoShape">
              <a:avLst/>
            </a:prstTxWarp>
          </a:bodyPr>
          <a:lstStyle/>
          <a:p>
            <a:pPr algn="ctr" defTabSz="1342135" fontAlgn="base">
              <a:spcBef>
                <a:spcPct val="0"/>
              </a:spcBef>
              <a:spcAft>
                <a:spcPct val="0"/>
              </a:spcAft>
            </a:pPr>
            <a:endParaRPr lang="zh-CN" altLang="en-US" sz="1899" b="1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" y="4673086"/>
            <a:ext cx="3179232" cy="1904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47" tIns="60880" rIns="121747" bIns="60880" rtlCol="0" anchor="ctr"/>
          <a:lstStyle/>
          <a:p>
            <a:pPr defTabSz="912961" fontAlgn="base">
              <a:spcBef>
                <a:spcPts val="1500"/>
              </a:spcBef>
              <a:spcAft>
                <a:spcPct val="0"/>
              </a:spcAft>
            </a:pPr>
            <a:endParaRPr lang="zh-CN" altLang="en-US" sz="35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20223" y="6415854"/>
            <a:ext cx="3471780" cy="366183"/>
          </a:xfrm>
          <a:prstGeom prst="rect">
            <a:avLst/>
          </a:prstGeom>
        </p:spPr>
        <p:txBody>
          <a:bodyPr vert="horz" lIns="121779" tIns="60896" rIns="121779" bIns="60896" rtlCol="0" anchor="ctr"/>
          <a:lstStyle>
            <a:lvl1pPr algn="r"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E9A13DA-288B-40D2-8251-E8760D31A3C9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Rectangle 7"/>
          <p:cNvSpPr txBox="1">
            <a:spLocks noChangeArrowheads="1"/>
          </p:cNvSpPr>
          <p:nvPr userDrawn="1"/>
        </p:nvSpPr>
        <p:spPr bwMode="auto">
          <a:xfrm>
            <a:off x="6976639" y="6541075"/>
            <a:ext cx="52153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747" tIns="60880" rIns="121747" bIns="60880"/>
          <a:lstStyle>
            <a:lvl1pPr>
              <a:defRPr sz="10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defTabSz="9129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Confidential ©2015 iSoftStone Holdings Limited. All Rights Reserved.</a:t>
            </a:r>
          </a:p>
        </p:txBody>
      </p:sp>
      <p:sp>
        <p:nvSpPr>
          <p:cNvPr id="14" name="Rectangle 7"/>
          <p:cNvSpPr txBox="1">
            <a:spLocks noChangeArrowheads="1"/>
          </p:cNvSpPr>
          <p:nvPr userDrawn="1"/>
        </p:nvSpPr>
        <p:spPr bwMode="auto">
          <a:xfrm>
            <a:off x="7312182" y="6353987"/>
            <a:ext cx="52153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747" tIns="60880" rIns="121747" bIns="60880"/>
          <a:lstStyle>
            <a:lvl1pPr>
              <a:defRPr sz="10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defTabSz="9129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智慧城市与产业互联网建设的领导者，创新型技术服务提供商。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562" y="6392108"/>
            <a:ext cx="1355264" cy="41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96310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9" y="203200"/>
            <a:ext cx="12185651" cy="653626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 userDrawn="1"/>
        </p:nvSpPr>
        <p:spPr>
          <a:xfrm>
            <a:off x="1727202" y="2989279"/>
            <a:ext cx="5952067" cy="649287"/>
          </a:xfrm>
          <a:prstGeom prst="rect">
            <a:avLst/>
          </a:prstGeom>
        </p:spPr>
        <p:txBody>
          <a:bodyPr lIns="121731" tIns="60873" rIns="121731" bIns="60873"/>
          <a:lstStyle>
            <a:lvl1pPr algn="l" defTabSz="914400" rtl="0" eaLnBrk="1" latinLnBrk="0" hangingPunct="1">
              <a:spcBef>
                <a:spcPct val="0"/>
              </a:spcBef>
              <a:buNone/>
              <a:defRPr sz="2900" kern="1200">
                <a:solidFill>
                  <a:srgbClr val="3A78A2"/>
                </a:solidFill>
                <a:latin typeface="Century Gothic" pitchFamily="34" charset="0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endParaRPr lang="zh-CN" altLang="en-US" sz="4399" b="1" dirty="0">
              <a:solidFill>
                <a:prstClr val="black">
                  <a:lumMod val="75000"/>
                  <a:lumOff val="25000"/>
                </a:prstClr>
              </a:solidFill>
              <a:ea typeface="黑体" pitchFamily="49" charset="-122"/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02111" y="6437820"/>
            <a:ext cx="2845440" cy="242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763" tIns="60889" rIns="121763" bIns="60889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AA57307-3E05-4C49-A08D-AADE4E089CD3}" type="slidenum">
              <a:rPr lang="en-US" altLang="zh-CN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Rectangle 7"/>
          <p:cNvSpPr txBox="1">
            <a:spLocks noChangeArrowheads="1"/>
          </p:cNvSpPr>
          <p:nvPr userDrawn="1"/>
        </p:nvSpPr>
        <p:spPr bwMode="auto">
          <a:xfrm>
            <a:off x="6887739" y="6464303"/>
            <a:ext cx="52153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747" tIns="60880" rIns="121747" bIns="60880"/>
          <a:lstStyle>
            <a:lvl1pPr>
              <a:defRPr sz="10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defTabSz="9129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Confidential ©2015 iSoftStone Holdings Limited. All Rights Reserved.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362" y="6222092"/>
            <a:ext cx="1355264" cy="41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13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570811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9648397" y="6466135"/>
            <a:ext cx="2026370" cy="379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779" tIns="60896" rIns="121779" bIns="60896" numCol="1" anchor="t" anchorCtr="0" compatLnSpc="1">
            <a:prstTxWarp prst="textNoShape">
              <a:avLst/>
            </a:prstTxWarp>
          </a:bodyPr>
          <a:lstStyle>
            <a:lvl1pPr algn="r">
              <a:def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itchFamily="34" charset="0"/>
                <a:ea typeface="宋体" charset="-122"/>
                <a:cs typeface="Calibri" pitchFamily="34" charset="0"/>
              </a:defRPr>
            </a:lvl1pPr>
          </a:lstStyle>
          <a:p>
            <a:pPr>
              <a:defRPr/>
            </a:pPr>
            <a:fld id="{0636C9AD-C31F-483F-BD24-B70871EAFC9C}" type="slidenum">
              <a:rPr lang="en-US" altLang="zh-CN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0561" y="275013"/>
            <a:ext cx="10972800" cy="606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763" tIns="60889" rIns="121763" bIns="608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10"/>
          </p:nvPr>
        </p:nvSpPr>
        <p:spPr>
          <a:xfrm>
            <a:off x="623392" y="1125548"/>
            <a:ext cx="10945216" cy="5039767"/>
          </a:xfrm>
        </p:spPr>
        <p:txBody>
          <a:bodyPr/>
          <a:lstStyle>
            <a:lvl1pPr>
              <a:defRPr sz="2399"/>
            </a:lvl1pPr>
            <a:lvl2pPr>
              <a:defRPr sz="2399"/>
            </a:lvl2pPr>
            <a:lvl3pPr>
              <a:defRPr sz="2399"/>
            </a:lvl3pPr>
            <a:lvl4pPr>
              <a:defRPr sz="2399"/>
            </a:lvl4pPr>
            <a:lvl5pPr>
              <a:defRPr sz="2399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0518592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561" y="881885"/>
            <a:ext cx="11063520" cy="53974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346560" y="6498376"/>
            <a:ext cx="2845440" cy="242992"/>
          </a:xfrm>
          <a:ln/>
        </p:spPr>
        <p:txBody>
          <a:bodyPr/>
          <a:lstStyle>
            <a:lvl1pPr>
              <a:defRPr/>
            </a:lvl1pPr>
          </a:lstStyle>
          <a:p>
            <a:fld id="{A7E42A97-A090-48EA-8AE7-58A05106C5A5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8" name="矩形 7"/>
          <p:cNvSpPr/>
          <p:nvPr userDrawn="1"/>
        </p:nvSpPr>
        <p:spPr bwMode="auto">
          <a:xfrm>
            <a:off x="0" y="6741368"/>
            <a:ext cx="12192000" cy="116632"/>
          </a:xfrm>
          <a:prstGeom prst="rect">
            <a:avLst/>
          </a:prstGeom>
          <a:solidFill>
            <a:srgbClr val="B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782" tIns="41392" rIns="82782" bIns="41392" numCol="1" rtlCol="0" anchor="t" anchorCtr="0" compatLnSpc="1">
            <a:prstTxWarp prst="textNoShape">
              <a:avLst/>
            </a:prstTxWarp>
          </a:bodyPr>
          <a:lstStyle/>
          <a:p>
            <a:pPr defTabSz="912616"/>
            <a:endParaRPr lang="zh-CN" altLang="en-US" sz="1799" dirty="0">
              <a:ea typeface="宋体" charset="-122"/>
            </a:endParaRPr>
          </a:p>
        </p:txBody>
      </p:sp>
      <p:sp>
        <p:nvSpPr>
          <p:cNvPr id="13" name="标题 2"/>
          <p:cNvSpPr>
            <a:spLocks noGrp="1"/>
          </p:cNvSpPr>
          <p:nvPr>
            <p:ph type="title" hasCustomPrompt="1"/>
          </p:nvPr>
        </p:nvSpPr>
        <p:spPr>
          <a:xfrm>
            <a:off x="610562" y="275013"/>
            <a:ext cx="10972800" cy="606872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altLang="zh-CN" b="1" dirty="0">
                <a:solidFill>
                  <a:srgbClr val="B90000"/>
                </a:solidFill>
              </a:rPr>
              <a:t>| 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26554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 userDrawn="1"/>
        </p:nvSpPr>
        <p:spPr>
          <a:xfrm>
            <a:off x="12035125" y="188643"/>
            <a:ext cx="107972" cy="74995"/>
          </a:xfrm>
          <a:prstGeom prst="rtTriangle">
            <a:avLst/>
          </a:prstGeom>
          <a:solidFill>
            <a:srgbClr val="F8F8F8">
              <a:alpha val="84706"/>
            </a:srgbClr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799" b="1" i="0" u="none" strike="noStrike" kern="0" cap="none" spc="0" normalizeH="0" baseline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5" y="258912"/>
            <a:ext cx="1187808" cy="39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18" name="矩形 17"/>
          <p:cNvSpPr/>
          <p:nvPr userDrawn="1"/>
        </p:nvSpPr>
        <p:spPr>
          <a:xfrm>
            <a:off x="1244282" y="258912"/>
            <a:ext cx="10947724" cy="39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auto">
          <a:xfrm rot="16200000">
            <a:off x="11506341" y="276517"/>
            <a:ext cx="460512" cy="410793"/>
          </a:xfrm>
          <a:custGeom>
            <a:avLst/>
            <a:gdLst/>
            <a:ahLst/>
            <a:cxnLst/>
            <a:rect l="l" t="t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 w="3175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799" b="1" i="0" u="none" strike="noStrike" kern="0" cap="none" spc="0" normalizeH="0" baseline="0" dirty="0">
              <a:ln>
                <a:noFill/>
              </a:ln>
              <a:solidFill>
                <a:srgbClr val="F9F9F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5"/>
          <p:cNvSpPr txBox="1"/>
          <p:nvPr userDrawn="1"/>
        </p:nvSpPr>
        <p:spPr>
          <a:xfrm>
            <a:off x="11450765" y="212404"/>
            <a:ext cx="59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799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2399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399" b="0" dirty="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标题 2"/>
          <p:cNvSpPr txBox="1">
            <a:spLocks/>
          </p:cNvSpPr>
          <p:nvPr userDrawn="1"/>
        </p:nvSpPr>
        <p:spPr bwMode="auto">
          <a:xfrm>
            <a:off x="1344709" y="201340"/>
            <a:ext cx="9430592" cy="51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4" tIns="45703" rIns="91404" bIns="45703" numCol="1" anchor="ctr" anchorCtr="0" compatLnSpc="1">
            <a:prstTxWarp prst="textNoShape">
              <a:avLst/>
            </a:prstTxWarp>
          </a:bodyPr>
          <a:lstStyle>
            <a:lvl1pPr algn="l" defTabSz="914313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  <a:ea typeface="+mj-ea"/>
                <a:cs typeface="+mj-cs"/>
              </a:defRPr>
            </a:lvl1pPr>
            <a:lvl2pPr algn="ctr" defTabSz="914313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defTabSz="914313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defTabSz="914313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defTabSz="914313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14680" algn="ctr" defTabSz="914313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829361" algn="ctr" defTabSz="914313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244041" algn="ctr" defTabSz="914313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658722" algn="ctr" defTabSz="914313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endParaRPr lang="zh-CN" altLang="en-US" sz="17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0232001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467643"/>
      </p:ext>
    </p:extLst>
  </p:cSld>
  <p:clrMapOvr>
    <a:masterClrMapping/>
  </p:clrMapOvr>
  <p:transition>
    <p:split orient="vert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AMT</a:t>
            </a:r>
            <a:r>
              <a:rPr lang="zh-CN" altLang="en-US"/>
              <a:t>咨询 专业实用 为您着想</a:t>
            </a:r>
            <a:r>
              <a:rPr lang="zh-CN" altLang="en-US" b="0"/>
              <a:t>  第 </a:t>
            </a:r>
            <a:fld id="{E20EDDC5-6FBF-F84D-8A5D-E9E1E9C3FB21}" type="slidenum">
              <a:rPr lang="zh-CN" altLang="en-US" b="0"/>
              <a:pPr/>
              <a:t>‹#›</a:t>
            </a:fld>
            <a:r>
              <a:rPr lang="zh-CN" altLang="en-US" b="0"/>
              <a:t> 页 共     页</a:t>
            </a:r>
          </a:p>
        </p:txBody>
      </p:sp>
    </p:spTree>
    <p:extLst>
      <p:ext uri="{BB962C8B-B14F-4D97-AF65-F5344CB8AC3E}">
        <p14:creationId xmlns:p14="http://schemas.microsoft.com/office/powerpoint/2010/main" val="1197444944"/>
      </p:ext>
    </p:extLst>
  </p:cSld>
  <p:clrMapOvr>
    <a:masterClrMapping/>
  </p:clrMapOvr>
  <p:transition>
    <p:split orient="vert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668" y="115888"/>
            <a:ext cx="10428817" cy="6477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idx="1"/>
          </p:nvPr>
        </p:nvSpPr>
        <p:spPr>
          <a:xfrm>
            <a:off x="431143" y="1143129"/>
            <a:ext cx="11329715" cy="4983429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</p:spTree>
    <p:extLst>
      <p:ext uri="{BB962C8B-B14F-4D97-AF65-F5344CB8AC3E}">
        <p14:creationId xmlns:p14="http://schemas.microsoft.com/office/powerpoint/2010/main" val="1397737429"/>
      </p:ext>
    </p:extLst>
  </p:cSld>
  <p:clrMapOvr>
    <a:masterClrMapping/>
  </p:clrMapOvr>
  <p:transition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BBFDE-8A74-4CA3-BA99-0C57C7E30FF1}" type="datetimeFigureOut">
              <a:rPr lang="zh-CN" altLang="en-US" smtClean="0"/>
              <a:t>2017/6/5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59144-E652-441C-952A-4FC06A233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22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BBFDE-8A74-4CA3-BA99-0C57C7E30FF1}" type="datetimeFigureOut">
              <a:rPr lang="zh-CN" altLang="en-US" smtClean="0"/>
              <a:t>2017/6/5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59144-E652-441C-952A-4FC06A233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58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BBFDE-8A74-4CA3-BA99-0C57C7E30FF1}" type="datetimeFigureOut">
              <a:rPr lang="zh-CN" altLang="en-US" smtClean="0"/>
              <a:t>2017/6/5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59144-E652-441C-952A-4FC06A233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464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BBFDE-8A74-4CA3-BA99-0C57C7E30FF1}" type="datetimeFigureOut">
              <a:rPr lang="zh-CN" altLang="en-US" smtClean="0"/>
              <a:t>2017/6/5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59144-E652-441C-952A-4FC06A233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050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BBFDE-8A74-4CA3-BA99-0C57C7E30FF1}" type="datetimeFigureOut">
              <a:rPr lang="zh-CN" altLang="en-US" smtClean="0"/>
              <a:t>2017/6/5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59144-E652-441C-952A-4FC06A233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124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BBFDE-8A74-4CA3-BA99-0C57C7E30FF1}" type="datetimeFigureOut">
              <a:rPr lang="zh-CN" altLang="en-US" smtClean="0"/>
              <a:t>2017/6/5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59144-E652-441C-952A-4FC06A233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406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BBFDE-8A74-4CA3-BA99-0C57C7E30FF1}" type="datetimeFigureOut">
              <a:rPr lang="zh-CN" altLang="en-US" smtClean="0"/>
              <a:t>2017/6/5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59144-E652-441C-952A-4FC06A233E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44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88380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BEEBAAA-29B5-4AF5-BC5F-7E580C29002D}" type="datetimeFigureOut">
              <a:rPr lang="en-US" altLang="zh-CN" smtClean="0"/>
              <a:t>6/5/2017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616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</p:sldLayoutIdLst>
  <p:txStyles>
    <p:titleStyle>
      <a:lvl1pPr algn="l" defTabSz="914400" rtl="0" eaLnBrk="1" latinLnBrk="0" hangingPunct="1">
        <a:spcBef>
          <a:spcPct val="0"/>
        </a:spcBef>
        <a:buNone/>
        <a:defRPr lang="zh-CN"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 bwMode="auto"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747" tIns="60880" rIns="121747" bIns="60880" numCol="1" rtlCol="0" anchor="t" anchorCtr="0" compatLnSpc="1">
            <a:prstTxWarp prst="textNoShape">
              <a:avLst/>
            </a:prstTxWarp>
          </a:bodyPr>
          <a:lstStyle/>
          <a:p>
            <a:pPr algn="ctr" defTabSz="1342135" fontAlgn="base">
              <a:spcBef>
                <a:spcPct val="0"/>
              </a:spcBef>
              <a:spcAft>
                <a:spcPct val="0"/>
              </a:spcAft>
            </a:pPr>
            <a:endParaRPr lang="zh-CN" altLang="en-US" sz="1899" b="1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 bwMode="auto">
          <a:xfrm>
            <a:off x="3215680" y="2"/>
            <a:ext cx="8976320" cy="190499"/>
          </a:xfrm>
          <a:prstGeom prst="rect">
            <a:avLst/>
          </a:prstGeom>
          <a:solidFill>
            <a:srgbClr val="3133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747" tIns="60880" rIns="121747" bIns="60880" numCol="1" rtlCol="0" anchor="t" anchorCtr="0" compatLnSpc="1">
            <a:prstTxWarp prst="textNoShape">
              <a:avLst/>
            </a:prstTxWarp>
          </a:bodyPr>
          <a:lstStyle/>
          <a:p>
            <a:pPr algn="ctr" defTabSz="1342135" fontAlgn="base">
              <a:spcBef>
                <a:spcPct val="0"/>
              </a:spcBef>
              <a:spcAft>
                <a:spcPct val="0"/>
              </a:spcAft>
            </a:pPr>
            <a:endParaRPr lang="zh-CN" altLang="en-US" sz="1899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0" y="6752407"/>
            <a:ext cx="12192000" cy="10758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747" tIns="60880" rIns="121747" bIns="60880" numCol="1" rtlCol="0" anchor="t" anchorCtr="0" compatLnSpc="1">
            <a:prstTxWarp prst="textNoShape">
              <a:avLst/>
            </a:prstTxWarp>
          </a:bodyPr>
          <a:lstStyle/>
          <a:p>
            <a:pPr algn="ctr" defTabSz="1342135" fontAlgn="base">
              <a:spcBef>
                <a:spcPct val="0"/>
              </a:spcBef>
              <a:spcAft>
                <a:spcPct val="0"/>
              </a:spcAft>
            </a:pPr>
            <a:endParaRPr lang="zh-CN" altLang="en-US" sz="1899" b="1" dirty="0">
              <a:solidFill>
                <a:prstClr val="black">
                  <a:lumMod val="85000"/>
                  <a:lumOff val="1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" y="2"/>
            <a:ext cx="3179232" cy="1904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47" tIns="60880" rIns="121747" bIns="60880" rtlCol="0" anchor="ctr"/>
          <a:lstStyle/>
          <a:p>
            <a:pPr defTabSz="912961" fontAlgn="base">
              <a:spcBef>
                <a:spcPts val="1500"/>
              </a:spcBef>
              <a:spcAft>
                <a:spcPct val="0"/>
              </a:spcAft>
            </a:pPr>
            <a:endParaRPr lang="zh-CN" altLang="en-US" sz="3599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20223" y="6430686"/>
            <a:ext cx="3471780" cy="366183"/>
          </a:xfrm>
          <a:prstGeom prst="rect">
            <a:avLst/>
          </a:prstGeom>
        </p:spPr>
        <p:txBody>
          <a:bodyPr vert="horz" lIns="121779" tIns="60896" rIns="121779" bIns="60896" rtlCol="0" anchor="ctr"/>
          <a:lstStyle>
            <a:lvl1pPr algn="r"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2961" fontAlgn="base">
              <a:spcBef>
                <a:spcPct val="0"/>
              </a:spcBef>
              <a:spcAft>
                <a:spcPct val="0"/>
              </a:spcAft>
            </a:pPr>
            <a:fld id="{0E9A13DA-288B-40D2-8251-E8760D31A3C9}" type="slidenum">
              <a:rPr lang="zh-CN" alt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2961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Rectangle 7"/>
          <p:cNvSpPr txBox="1">
            <a:spLocks noChangeArrowheads="1"/>
          </p:cNvSpPr>
          <p:nvPr userDrawn="1"/>
        </p:nvSpPr>
        <p:spPr bwMode="auto">
          <a:xfrm>
            <a:off x="6887739" y="6472003"/>
            <a:ext cx="52153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21747" tIns="60880" rIns="121747" bIns="60880"/>
          <a:lstStyle>
            <a:lvl1pPr>
              <a:defRPr sz="10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defTabSz="91296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itchFamily="34" charset="0"/>
              </a:rPr>
              <a:t>Confidential ©2015 iSoftStone Holdings Limited. All Rights Reserved.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362" y="6229795"/>
            <a:ext cx="1355264" cy="413671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0561" y="452669"/>
            <a:ext cx="10972800" cy="606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763" tIns="60889" rIns="121763" bIns="608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0561" y="1273749"/>
            <a:ext cx="10972800" cy="4852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763" tIns="60889" rIns="121763" bIns="608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3706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p:transition/>
  <p:hf hdr="0" ftr="0" dt="0"/>
  <p:txStyles>
    <p:titleStyle>
      <a:lvl1pPr algn="l" defTabSz="1217321" rtl="0" eaLnBrk="0" fontAlgn="base" hangingPunct="0">
        <a:spcBef>
          <a:spcPct val="0"/>
        </a:spcBef>
        <a:spcAft>
          <a:spcPct val="0"/>
        </a:spcAft>
        <a:defRPr sz="3199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defTabSz="1217321" rtl="0" eaLnBrk="0" fontAlgn="base" hangingPunct="0">
        <a:spcBef>
          <a:spcPct val="0"/>
        </a:spcBef>
        <a:spcAft>
          <a:spcPct val="0"/>
        </a:spcAft>
        <a:defRPr sz="5898">
          <a:solidFill>
            <a:schemeClr val="tx2"/>
          </a:solidFill>
          <a:latin typeface="Arial" charset="0"/>
          <a:ea typeface="宋体" charset="-122"/>
        </a:defRPr>
      </a:lvl2pPr>
      <a:lvl3pPr algn="ctr" defTabSz="1217321" rtl="0" eaLnBrk="0" fontAlgn="base" hangingPunct="0">
        <a:spcBef>
          <a:spcPct val="0"/>
        </a:spcBef>
        <a:spcAft>
          <a:spcPct val="0"/>
        </a:spcAft>
        <a:defRPr sz="5898">
          <a:solidFill>
            <a:schemeClr val="tx2"/>
          </a:solidFill>
          <a:latin typeface="Arial" charset="0"/>
          <a:ea typeface="宋体" charset="-122"/>
        </a:defRPr>
      </a:lvl3pPr>
      <a:lvl4pPr algn="ctr" defTabSz="1217321" rtl="0" eaLnBrk="0" fontAlgn="base" hangingPunct="0">
        <a:spcBef>
          <a:spcPct val="0"/>
        </a:spcBef>
        <a:spcAft>
          <a:spcPct val="0"/>
        </a:spcAft>
        <a:defRPr sz="5898">
          <a:solidFill>
            <a:schemeClr val="tx2"/>
          </a:solidFill>
          <a:latin typeface="Arial" charset="0"/>
          <a:ea typeface="宋体" charset="-122"/>
        </a:defRPr>
      </a:lvl4pPr>
      <a:lvl5pPr algn="ctr" defTabSz="1217321" rtl="0" eaLnBrk="0" fontAlgn="base" hangingPunct="0">
        <a:spcBef>
          <a:spcPct val="0"/>
        </a:spcBef>
        <a:spcAft>
          <a:spcPct val="0"/>
        </a:spcAft>
        <a:defRPr sz="5898">
          <a:solidFill>
            <a:schemeClr val="tx2"/>
          </a:solidFill>
          <a:latin typeface="Arial" charset="0"/>
          <a:ea typeface="宋体" charset="-122"/>
        </a:defRPr>
      </a:lvl5pPr>
      <a:lvl6pPr marL="552102" algn="ctr" defTabSz="1217321" rtl="0" fontAlgn="base">
        <a:spcBef>
          <a:spcPct val="0"/>
        </a:spcBef>
        <a:spcAft>
          <a:spcPct val="0"/>
        </a:spcAft>
        <a:defRPr sz="5898">
          <a:solidFill>
            <a:schemeClr val="tx2"/>
          </a:solidFill>
          <a:latin typeface="Arial" charset="0"/>
          <a:ea typeface="宋体" charset="-122"/>
        </a:defRPr>
      </a:lvl6pPr>
      <a:lvl7pPr marL="1104218" algn="ctr" defTabSz="1217321" rtl="0" fontAlgn="base">
        <a:spcBef>
          <a:spcPct val="0"/>
        </a:spcBef>
        <a:spcAft>
          <a:spcPct val="0"/>
        </a:spcAft>
        <a:defRPr sz="5898">
          <a:solidFill>
            <a:schemeClr val="tx2"/>
          </a:solidFill>
          <a:latin typeface="Arial" charset="0"/>
          <a:ea typeface="宋体" charset="-122"/>
        </a:defRPr>
      </a:lvl7pPr>
      <a:lvl8pPr marL="1656318" algn="ctr" defTabSz="1217321" rtl="0" fontAlgn="base">
        <a:spcBef>
          <a:spcPct val="0"/>
        </a:spcBef>
        <a:spcAft>
          <a:spcPct val="0"/>
        </a:spcAft>
        <a:defRPr sz="5898">
          <a:solidFill>
            <a:schemeClr val="tx2"/>
          </a:solidFill>
          <a:latin typeface="Arial" charset="0"/>
          <a:ea typeface="宋体" charset="-122"/>
        </a:defRPr>
      </a:lvl8pPr>
      <a:lvl9pPr marL="2208422" algn="ctr" defTabSz="1217321" rtl="0" fontAlgn="base">
        <a:spcBef>
          <a:spcPct val="0"/>
        </a:spcBef>
        <a:spcAft>
          <a:spcPct val="0"/>
        </a:spcAft>
        <a:defRPr sz="5898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456259" indent="-456259" algn="l" defTabSz="1217321" rtl="0" eaLnBrk="0" fontAlgn="base" hangingPunct="0">
        <a:spcBef>
          <a:spcPct val="20000"/>
        </a:spcBef>
        <a:spcAft>
          <a:spcPct val="0"/>
        </a:spcAft>
        <a:buChar char="•"/>
        <a:defRPr sz="2399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89192" indent="-381492" algn="l" defTabSz="1217321" rtl="0" eaLnBrk="0" fontAlgn="base" hangingPunct="0">
        <a:spcBef>
          <a:spcPct val="20000"/>
        </a:spcBef>
        <a:spcAft>
          <a:spcPct val="0"/>
        </a:spcAft>
        <a:buChar char="–"/>
        <a:defRPr sz="2399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522124" indent="-304804" algn="l" defTabSz="1217321" rtl="0" eaLnBrk="0" fontAlgn="base" hangingPunct="0">
        <a:spcBef>
          <a:spcPct val="20000"/>
        </a:spcBef>
        <a:spcAft>
          <a:spcPct val="0"/>
        </a:spcAft>
        <a:buChar char="•"/>
        <a:defRPr sz="2399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2129825" indent="-304804" algn="l" defTabSz="1217321" rtl="0" eaLnBrk="0" fontAlgn="base" hangingPunct="0">
        <a:spcBef>
          <a:spcPct val="20000"/>
        </a:spcBef>
        <a:spcAft>
          <a:spcPct val="0"/>
        </a:spcAft>
        <a:buChar char="–"/>
        <a:defRPr sz="2399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739444" indent="-304804" algn="l" defTabSz="1217321" rtl="0" eaLnBrk="0" fontAlgn="base" hangingPunct="0">
        <a:spcBef>
          <a:spcPct val="20000"/>
        </a:spcBef>
        <a:spcAft>
          <a:spcPct val="0"/>
        </a:spcAft>
        <a:buChar char="»"/>
        <a:defRPr sz="2399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3291546" indent="-304804" algn="l" defTabSz="1217321" rtl="0" fontAlgn="base">
        <a:spcBef>
          <a:spcPct val="20000"/>
        </a:spcBef>
        <a:spcAft>
          <a:spcPct val="0"/>
        </a:spcAft>
        <a:buChar char="»"/>
        <a:defRPr sz="2699">
          <a:solidFill>
            <a:schemeClr val="tx1"/>
          </a:solidFill>
          <a:latin typeface="+mn-lt"/>
          <a:ea typeface="+mn-ea"/>
        </a:defRPr>
      </a:lvl6pPr>
      <a:lvl7pPr marL="3843656" indent="-304804" algn="l" defTabSz="1217321" rtl="0" fontAlgn="base">
        <a:spcBef>
          <a:spcPct val="20000"/>
        </a:spcBef>
        <a:spcAft>
          <a:spcPct val="0"/>
        </a:spcAft>
        <a:buChar char="»"/>
        <a:defRPr sz="2699">
          <a:solidFill>
            <a:schemeClr val="tx1"/>
          </a:solidFill>
          <a:latin typeface="+mn-lt"/>
          <a:ea typeface="+mn-ea"/>
        </a:defRPr>
      </a:lvl7pPr>
      <a:lvl8pPr marL="4395757" indent="-304804" algn="l" defTabSz="1217321" rtl="0" fontAlgn="base">
        <a:spcBef>
          <a:spcPct val="20000"/>
        </a:spcBef>
        <a:spcAft>
          <a:spcPct val="0"/>
        </a:spcAft>
        <a:buChar char="»"/>
        <a:defRPr sz="2699">
          <a:solidFill>
            <a:schemeClr val="tx1"/>
          </a:solidFill>
          <a:latin typeface="+mn-lt"/>
          <a:ea typeface="+mn-ea"/>
        </a:defRPr>
      </a:lvl8pPr>
      <a:lvl9pPr marL="4947866" indent="-304804" algn="l" defTabSz="1217321" rtl="0" fontAlgn="base">
        <a:spcBef>
          <a:spcPct val="20000"/>
        </a:spcBef>
        <a:spcAft>
          <a:spcPct val="0"/>
        </a:spcAft>
        <a:buChar char="»"/>
        <a:defRPr sz="2699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104218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52102" algn="l" defTabSz="1104218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104218" algn="l" defTabSz="1104218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56318" algn="l" defTabSz="1104218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208422" algn="l" defTabSz="1104218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60529" algn="l" defTabSz="1104218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312635" algn="l" defTabSz="1104218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64741" algn="l" defTabSz="1104218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416847" algn="l" defTabSz="1104218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zh-CN" altLang="en-US" dirty="0"/>
              <a:t>智慧旅游项目分享</a:t>
            </a:r>
            <a:br>
              <a:rPr lang="en-US" altLang="zh-CN" dirty="0"/>
            </a:br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Microsoft YaHei UI" panose="020B0503020204020204" pitchFamily="34" charset="-122"/>
              </a:rPr>
              <a:t>软通动力天津研发中心</a:t>
            </a:r>
            <a:endParaRPr lang="zh-CN" b="1" dirty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7579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技术架构图</a:t>
            </a:r>
          </a:p>
        </p:txBody>
      </p:sp>
      <p:pic>
        <p:nvPicPr>
          <p:cNvPr id="6148" name="Picture 4" descr="技术分享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952" y="1403025"/>
            <a:ext cx="4067464" cy="532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014327" y="6223884"/>
            <a:ext cx="536714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CN" sz="1000" dirty="0" err="1">
                <a:solidFill>
                  <a:schemeClr val="bg1"/>
                </a:solidFill>
              </a:rPr>
              <a:t>mysql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886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zh-CN" altLang="en-US" b="1" dirty="0"/>
              <a:t>最新页面技术</a:t>
            </a:r>
            <a:endParaRPr lang="en-US" altLang="zh-CN" b="1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b="1" dirty="0"/>
              <a:t>ASP.NET</a:t>
            </a:r>
            <a:r>
              <a:rPr lang="zh-CN" altLang="en-US" b="1" dirty="0"/>
              <a:t>的</a:t>
            </a:r>
            <a:r>
              <a:rPr lang="en-US" altLang="zh-CN" b="1" dirty="0"/>
              <a:t>MVC</a:t>
            </a:r>
            <a:r>
              <a:rPr lang="zh-CN" altLang="en-US" b="1" dirty="0"/>
              <a:t>架构</a:t>
            </a:r>
            <a:endParaRPr lang="en-US" altLang="zh-CN" b="1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b="1" dirty="0"/>
              <a:t>多系统集成</a:t>
            </a:r>
            <a:r>
              <a:rPr lang="en-US" altLang="zh-CN" b="1" dirty="0"/>
              <a:t>-</a:t>
            </a:r>
            <a:r>
              <a:rPr lang="zh-CN" altLang="en-US" b="1" dirty="0"/>
              <a:t>单点登录</a:t>
            </a:r>
            <a:endParaRPr lang="en-US" altLang="zh-CN" b="1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b="1" dirty="0"/>
              <a:t>动态图表技术</a:t>
            </a:r>
            <a:endParaRPr lang="en-US" altLang="zh-CN" b="1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b="1" dirty="0"/>
              <a:t>软通大数据</a:t>
            </a:r>
            <a:endParaRPr lang="en-US" altLang="zh-CN" b="1" dirty="0"/>
          </a:p>
          <a:p>
            <a:pPr marL="457200" indent="-457200" algn="l">
              <a:buFont typeface="+mj-lt"/>
              <a:buAutoNum type="arabicPeriod"/>
            </a:pPr>
            <a:r>
              <a:rPr lang="zh-CN" altLang="en-US" b="1" dirty="0"/>
              <a:t>数据库</a:t>
            </a:r>
            <a:endParaRPr lang="en-US" altLang="zh-CN" b="1" dirty="0"/>
          </a:p>
          <a:p>
            <a:pPr marL="457200" indent="-457200" algn="l">
              <a:buFont typeface="+mj-lt"/>
              <a:buAutoNum type="arabicPeriod"/>
            </a:pPr>
            <a:endParaRPr lang="en-US" altLang="zh-CN" b="1" dirty="0"/>
          </a:p>
          <a:p>
            <a:pPr marL="457200" indent="-457200" algn="l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核心技术</a:t>
            </a:r>
          </a:p>
        </p:txBody>
      </p:sp>
    </p:spTree>
    <p:extLst>
      <p:ext uri="{BB962C8B-B14F-4D97-AF65-F5344CB8AC3E}">
        <p14:creationId xmlns:p14="http://schemas.microsoft.com/office/powerpoint/2010/main" val="2631952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页面框架</a:t>
            </a:r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3987" y="3205956"/>
            <a:ext cx="1724025" cy="159067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245498" y="1789802"/>
            <a:ext cx="5140960" cy="134874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1178823" y="3824798"/>
            <a:ext cx="5274310" cy="24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23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Bootstrap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0467975" y="1524985"/>
            <a:ext cx="1724025" cy="15906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3374191"/>
            <a:ext cx="7252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cs typeface="Times New Roman" panose="02020603050405020304" pitchFamily="18" charset="0"/>
              </a:rPr>
              <a:t>通过优雅降级和渐进增强来等方式来进行浏览器的适配兼容，让产品更可靠，更长期的服务于景区</a:t>
            </a:r>
            <a:endParaRPr lang="zh-CN" altLang="en-US" sz="2400" b="1" dirty="0"/>
          </a:p>
        </p:txBody>
      </p:sp>
      <p:sp>
        <p:nvSpPr>
          <p:cNvPr id="7" name="矩形 6"/>
          <p:cNvSpPr/>
          <p:nvPr/>
        </p:nvSpPr>
        <p:spPr>
          <a:xfrm>
            <a:off x="838200" y="2429974"/>
            <a:ext cx="7669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Bootstrap 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是由全局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CSS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，组件，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javascript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插件组成，其栅格布局最为经典，通过检测运行环境来适配样式。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416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AngularJS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8130363" y="1367612"/>
            <a:ext cx="4061637" cy="88735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90600" y="2462386"/>
            <a:ext cx="107640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Angular</a:t>
            </a:r>
            <a:r>
              <a:rPr lang="zh-CN" altLang="en-US" sz="2000" b="1" dirty="0">
                <a:solidFill>
                  <a:srgbClr val="333333"/>
                </a:solidFill>
                <a:latin typeface="arial" panose="020B0604020202020204" pitchFamily="34" charset="0"/>
              </a:rPr>
              <a:t>负责实现页面的数据双向绑定，前后端通过对操作数据模型来同步数据，避免操作</a:t>
            </a:r>
            <a:r>
              <a:rPr lang="en-US" altLang="zh-CN" sz="2000" b="1" dirty="0" err="1">
                <a:solidFill>
                  <a:srgbClr val="333333"/>
                </a:solidFill>
                <a:latin typeface="arial" panose="020B0604020202020204" pitchFamily="34" charset="0"/>
              </a:rPr>
              <a:t>dom</a:t>
            </a:r>
            <a:r>
              <a:rPr lang="zh-CN" altLang="en-US" sz="2000" b="1" dirty="0">
                <a:solidFill>
                  <a:srgbClr val="333333"/>
                </a:solidFill>
                <a:latin typeface="arial" panose="020B0604020202020204" pitchFamily="34" charset="0"/>
              </a:rPr>
              <a:t>结构带来的问题。</a:t>
            </a:r>
            <a:endParaRPr lang="zh-CN" altLang="en-US" sz="2000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90600" y="3837299"/>
            <a:ext cx="1076407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AngularJS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使用了不同的方法，它尝试去补足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HTML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本身在构建应用方面的缺陷。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AngularJS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通过使用我们称为</a:t>
            </a:r>
            <a:r>
              <a:rPr lang="zh-CN" altLang="en-US" sz="2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指令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(directives)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的结构，让浏览器能够识别新的语法。例如：</a:t>
            </a:r>
            <a:endParaRPr lang="en-US" altLang="zh-CN" sz="2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zh-CN" altLang="en-US" sz="20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使用双大括号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{{}}</a:t>
            </a:r>
            <a:r>
              <a:rPr lang="zh-CN" altLang="en-US" sz="2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语法进行数据绑定；</a:t>
            </a:r>
            <a:endParaRPr lang="en-US" altLang="zh-CN" sz="2000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使用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DOM</a:t>
            </a:r>
            <a:r>
              <a:rPr lang="zh-CN" altLang="en-US" sz="2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控制结构来实现迭代或者隐藏</a:t>
            </a:r>
            <a:r>
              <a:rPr lang="en-US" altLang="zh-CN" sz="2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DOM</a:t>
            </a:r>
            <a:r>
              <a:rPr lang="zh-CN" altLang="en-US" sz="2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片段；</a:t>
            </a:r>
            <a:endParaRPr lang="en-US" altLang="zh-CN" sz="2000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支持表单和表单的验证；</a:t>
            </a:r>
          </a:p>
        </p:txBody>
      </p:sp>
    </p:spTree>
    <p:extLst>
      <p:ext uri="{BB962C8B-B14F-4D97-AF65-F5344CB8AC3E}">
        <p14:creationId xmlns:p14="http://schemas.microsoft.com/office/powerpoint/2010/main" val="1724806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Webpack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9944" y="1825625"/>
            <a:ext cx="9372112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99791" y="6072809"/>
            <a:ext cx="659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webpack</a:t>
            </a:r>
            <a:r>
              <a:rPr lang="zh-CN" altLang="en-US" dirty="0"/>
              <a:t>来打包前端代码，让项目运行速度得到大幅提升。</a:t>
            </a:r>
          </a:p>
        </p:txBody>
      </p:sp>
    </p:spTree>
    <p:extLst>
      <p:ext uri="{BB962C8B-B14F-4D97-AF65-F5344CB8AC3E}">
        <p14:creationId xmlns:p14="http://schemas.microsoft.com/office/powerpoint/2010/main" val="1261095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Ajax</a:t>
            </a:r>
            <a:endParaRPr lang="zh-CN" altLang="en-US" dirty="0"/>
          </a:p>
        </p:txBody>
      </p:sp>
      <p:pic>
        <p:nvPicPr>
          <p:cNvPr id="5122" name="Picture 2" descr="https://ss0.baidu.com/6ONWsjip0QIZ8tyhnq/it/u=3217150440,3782972152&amp;fm=58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7282" y="1416939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38199" y="2757966"/>
            <a:ext cx="10373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AJAX </a:t>
            </a:r>
            <a:r>
              <a:rPr lang="zh-CN" altLang="en-US" b="1" dirty="0"/>
              <a:t>是一种在无需重新加载整个网页的情况下，能够更新部分网页的技术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2417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ZTree</a:t>
            </a:r>
            <a:r>
              <a:rPr lang="en-US" altLang="zh-CN" dirty="0"/>
              <a:t> </a:t>
            </a:r>
            <a:r>
              <a:rPr lang="zh-CN" altLang="zh-CN" dirty="0"/>
              <a:t>树形结构控件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934305" y="1571777"/>
            <a:ext cx="8135267" cy="493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51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ASP.NET</a:t>
            </a:r>
            <a:r>
              <a:rPr lang="zh-CN" altLang="en-US" dirty="0"/>
              <a:t>的</a:t>
            </a:r>
            <a:r>
              <a:rPr lang="en-US" altLang="zh-CN" dirty="0"/>
              <a:t>MVC</a:t>
            </a:r>
            <a:r>
              <a:rPr lang="zh-CN" altLang="en-US" dirty="0"/>
              <a:t>框架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42" y="1825624"/>
            <a:ext cx="4459357" cy="367241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54383" y="2163563"/>
            <a:ext cx="64339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zh-CN" altLang="zh-CN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是一种使用</a:t>
            </a:r>
            <a:r>
              <a:rPr lang="en-US" altLang="zh-CN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zh-CN" altLang="zh-CN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Model View Controller </a:t>
            </a:r>
            <a:r>
              <a:rPr lang="zh-CN" altLang="zh-CN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模型</a:t>
            </a:r>
            <a:r>
              <a:rPr lang="en-US" altLang="zh-CN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视图</a:t>
            </a:r>
            <a:r>
              <a:rPr lang="en-US" altLang="zh-CN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控制器）设计创建</a:t>
            </a:r>
            <a:r>
              <a:rPr lang="en-US" altLang="zh-CN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zh-CN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应用程序模式。</a:t>
            </a:r>
            <a:endParaRPr lang="en-US" altLang="zh-CN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Model(</a:t>
            </a:r>
            <a:r>
              <a:rPr lang="zh-CN" altLang="zh-CN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模型</a:t>
            </a:r>
            <a:r>
              <a:rPr lang="en-US" altLang="zh-CN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表示应用程序核心，比如数据库记录列表</a:t>
            </a:r>
            <a:endParaRPr lang="en-US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"/>
            </a:pP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View</a:t>
            </a:r>
            <a:r>
              <a:rPr lang="zh-CN" altLang="zh-CN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（视图）显示数据（数据库记录）</a:t>
            </a:r>
            <a:endParaRPr lang="en-US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Controller(</a:t>
            </a:r>
            <a:r>
              <a:rPr lang="zh-CN" altLang="zh-CN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控制器</a:t>
            </a:r>
            <a:r>
              <a:rPr lang="en-US" altLang="zh-CN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处理输入（写入数据库记录）</a:t>
            </a:r>
          </a:p>
        </p:txBody>
      </p:sp>
    </p:spTree>
    <p:extLst>
      <p:ext uri="{BB962C8B-B14F-4D97-AF65-F5344CB8AC3E}">
        <p14:creationId xmlns:p14="http://schemas.microsoft.com/office/powerpoint/2010/main" val="3192034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ASP.NET MVC</a:t>
            </a:r>
            <a:r>
              <a:rPr lang="zh-CN" altLang="zh-CN" b="1" dirty="0"/>
              <a:t>的优点如下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1800" b="1" dirty="0"/>
              <a:t>通过把项目分成</a:t>
            </a:r>
            <a:r>
              <a:rPr lang="en-US" altLang="zh-CN" sz="1800" b="1" dirty="0"/>
              <a:t>Model</a:t>
            </a:r>
            <a:r>
              <a:rPr lang="zh-CN" altLang="zh-CN" sz="1800" b="1" dirty="0"/>
              <a:t>、</a:t>
            </a:r>
            <a:r>
              <a:rPr lang="en-US" altLang="zh-CN" sz="1800" b="1" dirty="0"/>
              <a:t>View</a:t>
            </a:r>
            <a:r>
              <a:rPr lang="zh-CN" altLang="zh-CN" sz="1800" b="1" dirty="0"/>
              <a:t>和</a:t>
            </a:r>
            <a:r>
              <a:rPr lang="en-US" altLang="zh-CN" sz="1800" b="1" dirty="0"/>
              <a:t>Controller</a:t>
            </a:r>
            <a:r>
              <a:rPr lang="zh-CN" altLang="zh-CN" sz="1800" b="1" dirty="0"/>
              <a:t>，使得复杂项目更加容易维护，减少项目之间的耦合。</a:t>
            </a:r>
            <a:endParaRPr lang="en-US" altLang="zh-CN" sz="1800" b="1" dirty="0"/>
          </a:p>
          <a:p>
            <a:endParaRPr lang="zh-CN" altLang="zh-CN" sz="1800" b="1" dirty="0"/>
          </a:p>
          <a:p>
            <a:r>
              <a:rPr lang="zh-CN" altLang="zh-CN" sz="1800" b="1" dirty="0"/>
              <a:t>使用</a:t>
            </a:r>
            <a:r>
              <a:rPr lang="en-US" altLang="zh-CN" sz="1800" b="1" dirty="0" err="1"/>
              <a:t>ViewState</a:t>
            </a:r>
            <a:r>
              <a:rPr lang="zh-CN" altLang="zh-CN" sz="1800" b="1" dirty="0"/>
              <a:t>和</a:t>
            </a:r>
            <a:r>
              <a:rPr lang="zh-CN" altLang="en-US" sz="1800" b="1" dirty="0"/>
              <a:t>服务器的表单控件</a:t>
            </a:r>
            <a:r>
              <a:rPr lang="zh-CN" altLang="zh-CN" sz="1800" b="1" dirty="0"/>
              <a:t>，可以更方便的控制应用程序的行为</a:t>
            </a:r>
            <a:endParaRPr lang="en-US" altLang="zh-CN" sz="1800" b="1" dirty="0"/>
          </a:p>
          <a:p>
            <a:endParaRPr lang="zh-CN" altLang="zh-CN" sz="1800" b="1" dirty="0"/>
          </a:p>
          <a:p>
            <a:r>
              <a:rPr lang="zh-CN" altLang="zh-CN" sz="1800" b="1" dirty="0"/>
              <a:t>应用程序通过</a:t>
            </a:r>
            <a:r>
              <a:rPr lang="en-US" altLang="zh-CN" sz="1800" b="1" dirty="0"/>
              <a:t>Controller</a:t>
            </a:r>
            <a:r>
              <a:rPr lang="zh-CN" altLang="zh-CN" sz="1800" b="1" dirty="0"/>
              <a:t>来控制程序请求，并提供了原生的</a:t>
            </a:r>
            <a:r>
              <a:rPr lang="en-US" altLang="zh-CN" sz="1800" b="1" dirty="0" err="1"/>
              <a:t>UrlRouting</a:t>
            </a:r>
            <a:r>
              <a:rPr lang="zh-CN" altLang="zh-CN" sz="1800" b="1" dirty="0"/>
              <a:t>功能来重写</a:t>
            </a:r>
            <a:r>
              <a:rPr lang="en-US" altLang="zh-CN" sz="1800" b="1" dirty="0" err="1"/>
              <a:t>Url</a:t>
            </a:r>
            <a:r>
              <a:rPr lang="zh-CN" altLang="zh-CN" sz="1800" b="1" dirty="0"/>
              <a:t>。</a:t>
            </a:r>
            <a:endParaRPr lang="en-US" altLang="zh-CN" sz="1800" b="1" dirty="0"/>
          </a:p>
          <a:p>
            <a:endParaRPr lang="zh-CN" altLang="zh-CN" sz="1800" b="1" dirty="0"/>
          </a:p>
          <a:p>
            <a:r>
              <a:rPr lang="zh-CN" altLang="zh-CN" sz="1800" b="1" dirty="0"/>
              <a:t>使</a:t>
            </a:r>
            <a:r>
              <a:rPr lang="en-US" altLang="zh-CN" sz="1800" b="1" dirty="0"/>
              <a:t>Web</a:t>
            </a:r>
            <a:r>
              <a:rPr lang="zh-CN" altLang="zh-CN" sz="1800" b="1" dirty="0"/>
              <a:t>程序</a:t>
            </a:r>
            <a:r>
              <a:rPr lang="zh-CN" altLang="en-US" sz="1800" b="1" dirty="0"/>
              <a:t>的单元测试</a:t>
            </a:r>
            <a:r>
              <a:rPr lang="zh-CN" altLang="zh-CN" sz="1800" b="1" dirty="0"/>
              <a:t>的支持更加出色</a:t>
            </a:r>
            <a:endParaRPr lang="en-US" altLang="zh-CN" sz="1800" b="1" dirty="0"/>
          </a:p>
          <a:p>
            <a:endParaRPr lang="zh-CN" altLang="zh-CN" sz="1800" b="1" dirty="0"/>
          </a:p>
          <a:p>
            <a:r>
              <a:rPr lang="zh-CN" altLang="zh-CN" sz="1800" b="1" dirty="0"/>
              <a:t>在团队开发模式下表现更出众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2056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gray">
          <a:xfrm>
            <a:off x="4268788" y="1139840"/>
            <a:ext cx="6107113" cy="468313"/>
          </a:xfrm>
          <a:prstGeom prst="rect">
            <a:avLst/>
          </a:prstGeom>
          <a:solidFill>
            <a:srgbClr val="8099CC">
              <a:alpha val="50195"/>
            </a:srgbClr>
          </a:solidFill>
          <a:ln w="9525" algn="ctr">
            <a:noFill/>
            <a:miter lim="800000"/>
          </a:ln>
        </p:spPr>
        <p:txBody>
          <a:bodyPr wrap="none" lIns="822960" anchor="ctr"/>
          <a:lstStyle/>
          <a:p>
            <a:endParaRPr lang="zh-CN" altLang="zh-CN"/>
          </a:p>
        </p:txBody>
      </p:sp>
      <p:pic>
        <p:nvPicPr>
          <p:cNvPr id="10244" name="Picture 3" descr="6906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425" y="1139840"/>
            <a:ext cx="3734651" cy="5241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Rectangle 4"/>
          <p:cNvSpPr>
            <a:spLocks noGrp="1" noChangeArrowheads="1"/>
          </p:cNvSpPr>
          <p:nvPr>
            <p:ph type="title"/>
          </p:nvPr>
        </p:nvSpPr>
        <p:spPr>
          <a:xfrm>
            <a:off x="1860550" y="414339"/>
            <a:ext cx="8421688" cy="541337"/>
          </a:xfrm>
          <a:noFill/>
        </p:spPr>
        <p:txBody>
          <a:bodyPr/>
          <a:lstStyle/>
          <a:p>
            <a:r>
              <a:rPr lang="zh-CN" altLang="en-US" sz="2800" b="1" dirty="0"/>
              <a:t>目录</a:t>
            </a:r>
          </a:p>
        </p:txBody>
      </p:sp>
      <p:sp>
        <p:nvSpPr>
          <p:cNvPr id="1024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392614" y="1152526"/>
            <a:ext cx="5983287" cy="5229225"/>
          </a:xfrm>
          <a:noFill/>
        </p:spPr>
        <p:txBody>
          <a:bodyPr vert="horz" lIns="0" tIns="0" rIns="0" bIns="0" rtlCol="0">
            <a:normAutofit/>
          </a:bodyPr>
          <a:lstStyle/>
          <a:p>
            <a:pPr marL="363855" indent="-363855" defTabSz="-635">
              <a:lnSpc>
                <a:spcPct val="110000"/>
              </a:lnSpc>
              <a:buSzPct val="65000"/>
              <a:buFont typeface="Wingdings" panose="05000000000000000000" pitchFamily="2" charset="2"/>
              <a:buChar char="p"/>
              <a:tabLst>
                <a:tab pos="6391275" algn="r"/>
                <a:tab pos="8621395" algn="r"/>
              </a:tabLst>
            </a:pPr>
            <a:r>
              <a:rPr lang="zh-CN" altLang="en-US" sz="2400" b="1" dirty="0"/>
              <a:t>项目背景</a:t>
            </a:r>
            <a:endParaRPr lang="en-US" altLang="zh-CN" sz="2400" b="1" dirty="0"/>
          </a:p>
          <a:p>
            <a:pPr marL="363855" indent="-363855" defTabSz="-635">
              <a:lnSpc>
                <a:spcPct val="110000"/>
              </a:lnSpc>
              <a:buSzPct val="65000"/>
              <a:buFont typeface="Wingdings" panose="05000000000000000000" pitchFamily="2" charset="2"/>
              <a:buChar char="p"/>
              <a:tabLst>
                <a:tab pos="6391275" algn="r"/>
                <a:tab pos="8621395" algn="r"/>
              </a:tabLst>
            </a:pPr>
            <a:r>
              <a:rPr lang="zh-CN" altLang="en-US" sz="2400" b="1" dirty="0"/>
              <a:t>项目内容</a:t>
            </a:r>
            <a:endParaRPr lang="en-US" altLang="zh-CN" sz="2400" b="1" dirty="0"/>
          </a:p>
          <a:p>
            <a:pPr marL="363855" indent="-363855" defTabSz="-635">
              <a:lnSpc>
                <a:spcPct val="110000"/>
              </a:lnSpc>
              <a:buSzPct val="65000"/>
              <a:buFont typeface="Wingdings" panose="05000000000000000000" pitchFamily="2" charset="2"/>
              <a:buChar char="p"/>
              <a:tabLst>
                <a:tab pos="6391275" algn="r"/>
                <a:tab pos="8621395" algn="r"/>
              </a:tabLst>
            </a:pPr>
            <a:r>
              <a:rPr lang="zh-CN" altLang="en-US" sz="2400" b="1" dirty="0"/>
              <a:t>技术架构</a:t>
            </a:r>
            <a:endParaRPr lang="en-US" altLang="zh-CN" sz="2400" b="1" dirty="0"/>
          </a:p>
          <a:p>
            <a:pPr marL="363855" indent="-363855">
              <a:lnSpc>
                <a:spcPct val="110000"/>
              </a:lnSpc>
              <a:buSzPct val="65000"/>
              <a:buFont typeface="Wingdings" panose="05000000000000000000" pitchFamily="2" charset="2"/>
              <a:buChar char="p"/>
            </a:pP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860711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多系统集成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2831" y="1725478"/>
            <a:ext cx="5990806" cy="47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77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ECharts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13" y="1434329"/>
            <a:ext cx="10299801" cy="534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64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动态类型切换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" y="1914109"/>
            <a:ext cx="5362575" cy="2419350"/>
          </a:xfrm>
          <a:prstGeom prst="rect">
            <a:avLst/>
          </a:prstGeom>
        </p:spPr>
      </p:pic>
      <p:pic>
        <p:nvPicPr>
          <p:cNvPr id="1026" name="Picture 2" descr="Echarts 动态类型切换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123" y="1914109"/>
            <a:ext cx="39243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40025" y="5183113"/>
            <a:ext cx="10308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5A5A5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ECharts</a:t>
            </a:r>
            <a:r>
              <a:rPr lang="zh-CN" altLang="en-US" b="0" i="0" dirty="0">
                <a:solidFill>
                  <a:srgbClr val="5A5A5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提供了动态类型切换，让用户随心所欲的切换到他所需要的图表类型和堆叠状态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2734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数据区域选择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Echarts 数据区域缩放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8177"/>
            <a:ext cx="6526696" cy="301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42121" y="5004857"/>
            <a:ext cx="1087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5A5A5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数据可以是无限的，但显示空间总是有限的，数据区域选择组件提供了大数据量中漫游的能力，让用户选择并呈现他所关心的数据区域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5934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多图联动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Echarts 多图联动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06" y="1510748"/>
            <a:ext cx="6970781" cy="506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690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炫光特效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02" name="Picture 6" descr="Echarts 炫光特效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41" y="1239962"/>
            <a:ext cx="7507494" cy="561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85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软通大数据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38200" y="2312001"/>
            <a:ext cx="108402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cs typeface="Times New Roman" panose="02020603050405020304" pitchFamily="18" charset="0"/>
              </a:rPr>
              <a:t>大数据技术的战略意义不在于掌握庞大的数据信息，而在于对这些有意义的数据进行专业化的处理。换而言之，如果把大数据比作一种产业，那么这种产业盈利的关键，在于提高对数据的“加工能力”，通过加工实现数据的增值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13200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软通大数据的特点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数据处理技术比面向用户服务的技术所占比重更大；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zh-CN" dirty="0"/>
              <a:t>数据规模比之前更大；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zh-CN" dirty="0"/>
              <a:t>通过快速迭代进行创新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449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97592" y="1329069"/>
            <a:ext cx="11469729" cy="510154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软通大数据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4316819" y="5773479"/>
            <a:ext cx="1722474" cy="350874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</p:spPr>
        <p:txBody>
          <a:bodyPr vert="horz" wrap="square" lIns="68583" tIns="34292" rIns="68583" bIns="34292" numCol="1" rtlCol="0" anchor="ctr" anchorCtr="0" compatLnSpc="1"/>
          <a:lstStyle/>
          <a:p>
            <a:pPr marL="0" marR="0" indent="0" algn="ctr" defTabSz="6851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/>
              </a:rPr>
              <a:t>软通大数据</a:t>
            </a:r>
          </a:p>
        </p:txBody>
      </p:sp>
    </p:spTree>
    <p:extLst>
      <p:ext uri="{BB962C8B-B14F-4D97-AF65-F5344CB8AC3E}">
        <p14:creationId xmlns:p14="http://schemas.microsoft.com/office/powerpoint/2010/main" val="2935271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MySql</a:t>
            </a:r>
            <a:r>
              <a:rPr lang="zh-CN" altLang="en-US" dirty="0"/>
              <a:t>数据库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 descr="https://ss1.baidu.com/6ONXsjip0QIZ8tyhnq/it/u=1418265580,1469348417&amp;fm=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955" y="1458671"/>
            <a:ext cx="1152525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768535" y="2559602"/>
            <a:ext cx="38166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MySQL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是一种关系数据库管理系统，关系数据库将数据保存在不同的表中，而不是将所有数据放在一个大仓库内，这样就增加了速度并提高了灵活性</a:t>
            </a:r>
            <a:endParaRPr lang="zh-CN" altLang="en-US" b="1" dirty="0"/>
          </a:p>
        </p:txBody>
      </p:sp>
      <p:pic>
        <p:nvPicPr>
          <p:cNvPr id="7174" name="Picture 6" descr="https://imgsa.baidu.com/baike/c0%3Dbaike80%2C5%2C5%2C80%2C26/sign=e5e447e9cd11728b24208470a995a8ab/908fa0ec08fa513d1273a4a63d6d55fbb3fbd9e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14" y="1357315"/>
            <a:ext cx="7025512" cy="46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576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/>
          </p:nvPr>
        </p:nvGraphicFramePr>
        <p:xfrm>
          <a:off x="2717546" y="1228724"/>
          <a:ext cx="7265986" cy="4826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2135314" y="242267"/>
            <a:ext cx="3776813" cy="479795"/>
          </a:xfrm>
        </p:spPr>
        <p:txBody>
          <a:bodyPr/>
          <a:lstStyle/>
          <a:p>
            <a:r>
              <a:rPr lang="zh-CN" altLang="en-US" dirty="0"/>
              <a:t>项目背景</a:t>
            </a:r>
            <a:r>
              <a:rPr lang="en-US" altLang="zh-CN" dirty="0"/>
              <a:t>——</a:t>
            </a:r>
            <a:r>
              <a:rPr lang="zh-CN" altLang="en-US" dirty="0"/>
              <a:t>发展潜力</a:t>
            </a:r>
          </a:p>
        </p:txBody>
      </p:sp>
      <p:sp>
        <p:nvSpPr>
          <p:cNvPr id="5" name="等腰三角形 4"/>
          <p:cNvSpPr/>
          <p:nvPr/>
        </p:nvSpPr>
        <p:spPr bwMode="auto">
          <a:xfrm>
            <a:off x="5254580" y="2794715"/>
            <a:ext cx="2138736" cy="1828800"/>
          </a:xfrm>
          <a:prstGeom prst="triangle">
            <a:avLst/>
          </a:prstGeom>
          <a:solidFill>
            <a:srgbClr val="FFFF00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68583" tIns="34292" rIns="68583" bIns="34292" numCol="1" rtlCol="0" anchor="ctr" anchorCtr="0" compatLnSpc="1"/>
          <a:lstStyle/>
          <a:p>
            <a:pPr marL="0" marR="0" indent="0" algn="ctr" defTabSz="6851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kern="0" dirty="0">
                <a:solidFill>
                  <a:schemeClr val="tx1"/>
                </a:solidFill>
                <a:latin typeface="Segoe UI" panose="020B0502040204020203"/>
              </a:rPr>
              <a:t>中国</a:t>
            </a:r>
            <a:endParaRPr lang="en-US" altLang="zh-CN" sz="2400" b="1" kern="0" dirty="0">
              <a:solidFill>
                <a:schemeClr val="tx1"/>
              </a:solidFill>
              <a:latin typeface="Segoe UI" panose="020B0502040204020203"/>
            </a:endParaRPr>
          </a:p>
          <a:p>
            <a:pPr marL="0" marR="0" indent="0" algn="ctr" defTabSz="6851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1" kern="0" dirty="0">
                <a:solidFill>
                  <a:schemeClr val="tx1"/>
                </a:solidFill>
                <a:latin typeface="Segoe UI" panose="020B0502040204020203"/>
              </a:rPr>
              <a:t>旅游业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4870550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084635" fontAlgn="base">
              <a:spcBef>
                <a:spcPct val="0"/>
              </a:spcBef>
              <a:spcAft>
                <a:spcPct val="0"/>
              </a:spcAft>
              <a:defRPr/>
            </a:pPr>
            <a:fld id="{0636C9AD-C31F-483F-BD24-B70871EAFC9C}" type="slidenum">
              <a:rPr lang="en-US" altLang="zh-CN" smtClean="0">
                <a:solidFill>
                  <a:srgbClr val="000000">
                    <a:lumMod val="75000"/>
                    <a:lumOff val="25000"/>
                  </a:srgbClr>
                </a:solidFill>
              </a:rPr>
              <a:pPr defTabSz="1084635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051710" y="260647"/>
            <a:ext cx="3832622" cy="52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03" tIns="45614" rIns="91203" bIns="45614">
            <a:spAutoFit/>
          </a:bodyPr>
          <a:lstStyle/>
          <a:p>
            <a:pPr defTabSz="912012"/>
            <a:r>
              <a:rPr lang="zh-CN" altLang="en-US" sz="2799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项目背景</a:t>
            </a:r>
            <a:r>
              <a:rPr lang="en-US" altLang="zh-CN" sz="2799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——</a:t>
            </a:r>
            <a:r>
              <a:rPr lang="zh-CN" altLang="en-US" sz="2799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行业分析</a:t>
            </a:r>
          </a:p>
        </p:txBody>
      </p:sp>
      <p:graphicFrame>
        <p:nvGraphicFramePr>
          <p:cNvPr id="5" name="图示 4"/>
          <p:cNvGraphicFramePr/>
          <p:nvPr>
            <p:extLst/>
          </p:nvPr>
        </p:nvGraphicFramePr>
        <p:xfrm>
          <a:off x="2032000" y="112859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9590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084635" fontAlgn="base">
              <a:spcBef>
                <a:spcPct val="0"/>
              </a:spcBef>
              <a:spcAft>
                <a:spcPct val="0"/>
              </a:spcAft>
              <a:defRPr/>
            </a:pPr>
            <a:fld id="{0636C9AD-C31F-483F-BD24-B70871EAFC9C}" type="slidenum">
              <a:rPr lang="en-US" altLang="zh-CN" smtClean="0">
                <a:solidFill>
                  <a:srgbClr val="000000">
                    <a:lumMod val="75000"/>
                    <a:lumOff val="25000"/>
                  </a:srgbClr>
                </a:solidFill>
              </a:rPr>
              <a:pPr defTabSz="1084635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051710" y="260647"/>
            <a:ext cx="3832622" cy="52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03" tIns="45614" rIns="91203" bIns="45614">
            <a:spAutoFit/>
          </a:bodyPr>
          <a:lstStyle/>
          <a:p>
            <a:pPr defTabSz="912012"/>
            <a:r>
              <a:rPr lang="zh-CN" altLang="en-US" sz="2799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项目背景</a:t>
            </a:r>
            <a:r>
              <a:rPr lang="en-US" altLang="zh-CN" sz="2799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——</a:t>
            </a:r>
            <a:r>
              <a:rPr lang="zh-CN" altLang="en-US" sz="2799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跨界整合</a:t>
            </a:r>
          </a:p>
        </p:txBody>
      </p:sp>
      <p:graphicFrame>
        <p:nvGraphicFramePr>
          <p:cNvPr id="3" name="图示 2"/>
          <p:cNvGraphicFramePr/>
          <p:nvPr>
            <p:extLst/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02729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gray">
          <a:xfrm>
            <a:off x="4268788" y="1599891"/>
            <a:ext cx="6107113" cy="468313"/>
          </a:xfrm>
          <a:prstGeom prst="rect">
            <a:avLst/>
          </a:prstGeom>
          <a:solidFill>
            <a:srgbClr val="8099CC">
              <a:alpha val="50195"/>
            </a:srgbClr>
          </a:solidFill>
          <a:ln w="9525" algn="ctr">
            <a:noFill/>
            <a:miter lim="800000"/>
          </a:ln>
        </p:spPr>
        <p:txBody>
          <a:bodyPr wrap="none" lIns="822960" anchor="ctr"/>
          <a:lstStyle/>
          <a:p>
            <a:endParaRPr lang="zh-CN" altLang="zh-CN"/>
          </a:p>
        </p:txBody>
      </p:sp>
      <p:pic>
        <p:nvPicPr>
          <p:cNvPr id="10244" name="Picture 3" descr="6906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425" y="1139840"/>
            <a:ext cx="3734651" cy="5241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Rectangle 4"/>
          <p:cNvSpPr>
            <a:spLocks noGrp="1" noChangeArrowheads="1"/>
          </p:cNvSpPr>
          <p:nvPr>
            <p:ph type="title"/>
          </p:nvPr>
        </p:nvSpPr>
        <p:spPr>
          <a:xfrm>
            <a:off x="1860550" y="414339"/>
            <a:ext cx="8421688" cy="541337"/>
          </a:xfrm>
          <a:noFill/>
        </p:spPr>
        <p:txBody>
          <a:bodyPr/>
          <a:lstStyle/>
          <a:p>
            <a:r>
              <a:rPr lang="zh-CN" altLang="en-US" sz="2800" b="1" dirty="0"/>
              <a:t>目录</a:t>
            </a:r>
          </a:p>
        </p:txBody>
      </p:sp>
      <p:sp>
        <p:nvSpPr>
          <p:cNvPr id="1024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392614" y="1152526"/>
            <a:ext cx="5983287" cy="5229225"/>
          </a:xfrm>
          <a:noFill/>
        </p:spPr>
        <p:txBody>
          <a:bodyPr vert="horz" lIns="0" tIns="0" rIns="0" bIns="0" rtlCol="0">
            <a:normAutofit/>
          </a:bodyPr>
          <a:lstStyle/>
          <a:p>
            <a:pPr marL="363855" indent="-363855" defTabSz="-635">
              <a:lnSpc>
                <a:spcPct val="110000"/>
              </a:lnSpc>
              <a:buSzPct val="65000"/>
              <a:buFont typeface="Wingdings" panose="05000000000000000000" pitchFamily="2" charset="2"/>
              <a:buChar char="p"/>
              <a:tabLst>
                <a:tab pos="6391275" algn="r"/>
                <a:tab pos="8621395" algn="r"/>
              </a:tabLst>
            </a:pPr>
            <a:r>
              <a:rPr lang="zh-CN" altLang="en-US" sz="2400" b="1" dirty="0"/>
              <a:t>项目背景</a:t>
            </a:r>
            <a:endParaRPr lang="en-US" altLang="zh-CN" sz="2400" b="1" dirty="0"/>
          </a:p>
          <a:p>
            <a:pPr marL="363855" indent="-363855" defTabSz="-635">
              <a:lnSpc>
                <a:spcPct val="110000"/>
              </a:lnSpc>
              <a:buSzPct val="65000"/>
              <a:buFont typeface="Wingdings" panose="05000000000000000000" pitchFamily="2" charset="2"/>
              <a:buChar char="p"/>
              <a:tabLst>
                <a:tab pos="6391275" algn="r"/>
                <a:tab pos="8621395" algn="r"/>
              </a:tabLst>
            </a:pPr>
            <a:r>
              <a:rPr lang="zh-CN" altLang="en-US" sz="2400" b="1" dirty="0"/>
              <a:t>项目内容</a:t>
            </a:r>
            <a:endParaRPr lang="en-US" altLang="zh-CN" sz="2400" b="1" dirty="0"/>
          </a:p>
          <a:p>
            <a:pPr marL="363855" indent="-363855" defTabSz="-635">
              <a:lnSpc>
                <a:spcPct val="110000"/>
              </a:lnSpc>
              <a:buSzPct val="65000"/>
              <a:buFont typeface="Wingdings" panose="05000000000000000000" pitchFamily="2" charset="2"/>
              <a:buChar char="p"/>
              <a:tabLst>
                <a:tab pos="6391275" algn="r"/>
                <a:tab pos="8621395" algn="r"/>
              </a:tabLst>
            </a:pPr>
            <a:r>
              <a:rPr lang="zh-CN" altLang="en-US" sz="2400" b="1" dirty="0"/>
              <a:t>技术架构</a:t>
            </a:r>
            <a:endParaRPr lang="en-US" altLang="zh-CN" sz="2400" b="1" dirty="0"/>
          </a:p>
          <a:p>
            <a:pPr marL="363855" indent="-363855">
              <a:lnSpc>
                <a:spcPct val="110000"/>
              </a:lnSpc>
              <a:buSzPct val="65000"/>
              <a:buFont typeface="Wingdings" panose="05000000000000000000" pitchFamily="2" charset="2"/>
              <a:buChar char="p"/>
            </a:pP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45785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7"/>
          <p:cNvSpPr txBox="1"/>
          <p:nvPr/>
        </p:nvSpPr>
        <p:spPr>
          <a:xfrm>
            <a:off x="2136513" y="447056"/>
            <a:ext cx="15071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spcBef>
                <a:spcPts val="600"/>
              </a:spcBef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项目内容 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2208520" y="908720"/>
            <a:ext cx="8568000" cy="0"/>
          </a:xfrm>
          <a:prstGeom prst="line">
            <a:avLst/>
          </a:prstGeom>
          <a:ln w="25400">
            <a:solidFill>
              <a:srgbClr val="E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321"/>
          <p:cNvPicPr/>
          <p:nvPr/>
        </p:nvPicPr>
        <p:blipFill>
          <a:blip r:embed="rId3"/>
          <a:stretch>
            <a:fillRect/>
          </a:stretch>
        </p:blipFill>
        <p:spPr>
          <a:xfrm>
            <a:off x="2208520" y="1151516"/>
            <a:ext cx="8568000" cy="516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2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7"/>
          <p:cNvSpPr txBox="1"/>
          <p:nvPr/>
        </p:nvSpPr>
        <p:spPr>
          <a:xfrm>
            <a:off x="2136513" y="447056"/>
            <a:ext cx="15071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spcBef>
                <a:spcPts val="600"/>
              </a:spcBef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系统组成 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2208520" y="908720"/>
            <a:ext cx="8568000" cy="0"/>
          </a:xfrm>
          <a:prstGeom prst="line">
            <a:avLst/>
          </a:prstGeom>
          <a:ln w="25400">
            <a:solidFill>
              <a:srgbClr val="E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图片包含 屏幕截图&#10;&#10;已生成极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520" y="1085270"/>
            <a:ext cx="8593973" cy="4146404"/>
          </a:xfrm>
          <a:prstGeom prst="rect">
            <a:avLst/>
          </a:prstGeom>
        </p:spPr>
      </p:pic>
      <p:pic>
        <p:nvPicPr>
          <p:cNvPr id="22" name="图片 21" descr="图片包含 屏幕截图&#10;&#10;已生成极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67" y="1222430"/>
            <a:ext cx="8826865" cy="4264479"/>
          </a:xfrm>
          <a:prstGeom prst="rect">
            <a:avLst/>
          </a:prstGeom>
        </p:spPr>
      </p:pic>
      <p:pic>
        <p:nvPicPr>
          <p:cNvPr id="24" name="图片 23" descr="图片包含 屏幕截图&#10;&#10;已生成极高可信度的说明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05" y="1370385"/>
            <a:ext cx="8929152" cy="4305426"/>
          </a:xfrm>
          <a:prstGeom prst="rect">
            <a:avLst/>
          </a:prstGeom>
        </p:spPr>
      </p:pic>
      <p:pic>
        <p:nvPicPr>
          <p:cNvPr id="26" name="图片 25" descr="图片包含 屏幕截图&#10;&#10;已生成极高可信度的说明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79" y="1514475"/>
            <a:ext cx="8980715" cy="5051652"/>
          </a:xfrm>
          <a:prstGeom prst="rect">
            <a:avLst/>
          </a:prstGeom>
        </p:spPr>
      </p:pic>
      <p:pic>
        <p:nvPicPr>
          <p:cNvPr id="28" name="图片 27" descr="图片包含 屏幕截图&#10;&#10;已生成极高可信度的说明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56" y="1680106"/>
            <a:ext cx="9039497" cy="508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607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gray">
          <a:xfrm>
            <a:off x="4268788" y="2116734"/>
            <a:ext cx="6107113" cy="468313"/>
          </a:xfrm>
          <a:prstGeom prst="rect">
            <a:avLst/>
          </a:prstGeom>
          <a:solidFill>
            <a:srgbClr val="8099CC">
              <a:alpha val="50195"/>
            </a:srgbClr>
          </a:solidFill>
          <a:ln w="9525" algn="ctr">
            <a:noFill/>
            <a:miter lim="800000"/>
          </a:ln>
        </p:spPr>
        <p:txBody>
          <a:bodyPr wrap="none" lIns="822960" anchor="ctr"/>
          <a:lstStyle/>
          <a:p>
            <a:endParaRPr lang="zh-CN" altLang="zh-CN"/>
          </a:p>
        </p:txBody>
      </p:sp>
      <p:pic>
        <p:nvPicPr>
          <p:cNvPr id="10244" name="Picture 3" descr="6906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425" y="1139840"/>
            <a:ext cx="3734651" cy="5241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Rectangle 4"/>
          <p:cNvSpPr>
            <a:spLocks noGrp="1" noChangeArrowheads="1"/>
          </p:cNvSpPr>
          <p:nvPr>
            <p:ph type="title"/>
          </p:nvPr>
        </p:nvSpPr>
        <p:spPr>
          <a:xfrm>
            <a:off x="1860550" y="414339"/>
            <a:ext cx="8421688" cy="541337"/>
          </a:xfrm>
          <a:noFill/>
        </p:spPr>
        <p:txBody>
          <a:bodyPr/>
          <a:lstStyle/>
          <a:p>
            <a:r>
              <a:rPr lang="zh-CN" altLang="en-US" sz="2800" b="1" dirty="0"/>
              <a:t>目录</a:t>
            </a:r>
          </a:p>
        </p:txBody>
      </p:sp>
      <p:sp>
        <p:nvSpPr>
          <p:cNvPr id="1024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392614" y="1152526"/>
            <a:ext cx="5983287" cy="5229225"/>
          </a:xfrm>
          <a:noFill/>
        </p:spPr>
        <p:txBody>
          <a:bodyPr vert="horz" lIns="0" tIns="0" rIns="0" bIns="0" rtlCol="0">
            <a:normAutofit/>
          </a:bodyPr>
          <a:lstStyle/>
          <a:p>
            <a:pPr marL="363855" indent="-363855" defTabSz="-635">
              <a:lnSpc>
                <a:spcPct val="110000"/>
              </a:lnSpc>
              <a:buSzPct val="65000"/>
              <a:buFont typeface="Wingdings" panose="05000000000000000000" pitchFamily="2" charset="2"/>
              <a:buChar char="p"/>
              <a:tabLst>
                <a:tab pos="6391275" algn="r"/>
                <a:tab pos="8621395" algn="r"/>
              </a:tabLst>
            </a:pPr>
            <a:r>
              <a:rPr lang="zh-CN" altLang="en-US" sz="2400" b="1" dirty="0"/>
              <a:t>项目背景</a:t>
            </a:r>
            <a:endParaRPr lang="en-US" altLang="zh-CN" sz="2400" b="1" dirty="0"/>
          </a:p>
          <a:p>
            <a:pPr marL="363855" indent="-363855" defTabSz="-635">
              <a:lnSpc>
                <a:spcPct val="110000"/>
              </a:lnSpc>
              <a:buSzPct val="65000"/>
              <a:buFont typeface="Wingdings" panose="05000000000000000000" pitchFamily="2" charset="2"/>
              <a:buChar char="p"/>
              <a:tabLst>
                <a:tab pos="6391275" algn="r"/>
                <a:tab pos="8621395" algn="r"/>
              </a:tabLst>
            </a:pPr>
            <a:r>
              <a:rPr lang="zh-CN" altLang="en-US" sz="2400" b="1" dirty="0"/>
              <a:t>项目内容</a:t>
            </a:r>
            <a:endParaRPr lang="en-US" altLang="zh-CN" sz="2400" b="1" dirty="0"/>
          </a:p>
          <a:p>
            <a:pPr marL="363855" indent="-363855" defTabSz="-635">
              <a:lnSpc>
                <a:spcPct val="110000"/>
              </a:lnSpc>
              <a:buSzPct val="65000"/>
              <a:buFont typeface="Wingdings" panose="05000000000000000000" pitchFamily="2" charset="2"/>
              <a:buChar char="p"/>
              <a:tabLst>
                <a:tab pos="6391275" algn="r"/>
                <a:tab pos="8621395" algn="r"/>
              </a:tabLst>
            </a:pPr>
            <a:r>
              <a:rPr lang="zh-CN" altLang="en-US" sz="2400" b="1" dirty="0"/>
              <a:t>技术架构</a:t>
            </a:r>
            <a:endParaRPr lang="en-US" altLang="zh-CN" sz="2400" b="1" dirty="0"/>
          </a:p>
          <a:p>
            <a:pPr marL="0" indent="0" defTabSz="-635">
              <a:lnSpc>
                <a:spcPct val="110000"/>
              </a:lnSpc>
              <a:buSzPct val="65000"/>
              <a:buNone/>
              <a:tabLst>
                <a:tab pos="6391275" algn="r"/>
                <a:tab pos="8621395" algn="r"/>
              </a:tabLst>
            </a:pP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897559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-Palatino Linotyp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ook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80000">
              <a:schemeClr val="phClr">
                <a:tint val="7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7200000" scaled="1"/>
        </a:gradFill>
        <a:gradFill rotWithShape="1">
          <a:gsLst>
            <a:gs pos="0">
              <a:schemeClr val="phClr">
                <a:tint val="8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>
              <a:rot lat="0" lon="0" rev="0"/>
            </a:camera>
            <a:lightRig rig="morning" dir="bl"/>
          </a:scene3d>
          <a:sp3d extrusionH="222250" contourW="25400" prstMaterial="matte">
            <a:bevelT w="38100" h="38100" prst="softRound"/>
            <a:bevelB/>
            <a:extrusionClr>
              <a:srgbClr val="FF0000"/>
            </a:extrusionClr>
            <a:contourClr>
              <a:schemeClr val="accent3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soft" dir="bl">
              <a:rot lat="0" lon="0" rev="0"/>
            </a:lightRig>
          </a:scene3d>
          <a:sp3d prstMaterial="plastic">
            <a:bevelT w="38100" h="381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94C949"/>
        </a:solidFill>
        <a:ln w="9525" cap="flat" cmpd="sng" algn="ctr">
          <a:noFill/>
          <a:prstDash val="solid"/>
          <a:headEnd type="none" w="med" len="med"/>
          <a:tailEnd type="none" w="med" len="med"/>
        </a:ln>
      </a:spPr>
      <a:bodyPr vert="horz" wrap="square" lIns="68583" tIns="34292" rIns="68583" bIns="34292" numCol="1" rtlCol="0" anchor="ctr" anchorCtr="0" compatLnSpc="1"/>
      <a:lstStyle>
        <a:defPPr marL="0" marR="0" indent="0" algn="ctr" defTabSz="685165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1800" b="0" i="0" u="none" strike="noStrike" kern="0" cap="none" spc="0" normalizeH="0" baseline="0" noProof="0" dirty="0" smtClean="0">
            <a:ln>
              <a:noFill/>
            </a:ln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ffectLst/>
            <a:uLnTx/>
            <a:uFillTx/>
            <a:latin typeface="Segoe UI" panose="020B0502040204020203"/>
          </a:defRPr>
        </a:defPPr>
      </a:lstStyle>
    </a:spDef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默认设计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1852</Words>
  <Application>Microsoft Office PowerPoint</Application>
  <PresentationFormat>宽屏</PresentationFormat>
  <Paragraphs>178</Paragraphs>
  <Slides>29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Arial Unicode MS</vt:lpstr>
      <vt:lpstr>Microsoft YaHei UI</vt:lpstr>
      <vt:lpstr>等线</vt:lpstr>
      <vt:lpstr>等线 Light</vt:lpstr>
      <vt:lpstr>黑体</vt:lpstr>
      <vt:lpstr>宋体</vt:lpstr>
      <vt:lpstr>微软雅黑</vt:lpstr>
      <vt:lpstr>微软雅黑</vt:lpstr>
      <vt:lpstr>Arial</vt:lpstr>
      <vt:lpstr>Arial</vt:lpstr>
      <vt:lpstr>Calibri</vt:lpstr>
      <vt:lpstr>Century Gothic</vt:lpstr>
      <vt:lpstr>Palatino Linotype</vt:lpstr>
      <vt:lpstr>Segoe UI</vt:lpstr>
      <vt:lpstr>Times New Roman</vt:lpstr>
      <vt:lpstr>Wingdings</vt:lpstr>
      <vt:lpstr>Office 主题​​</vt:lpstr>
      <vt:lpstr>WelcomeDoc</vt:lpstr>
      <vt:lpstr>1_默认设计模板</vt:lpstr>
      <vt:lpstr>智慧旅游项目分享 </vt:lpstr>
      <vt:lpstr>目录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目录</vt:lpstr>
      <vt:lpstr>技术架构图</vt:lpstr>
      <vt:lpstr>核心技术</vt:lpstr>
      <vt:lpstr>页面框架</vt:lpstr>
      <vt:lpstr>Bootstrap</vt:lpstr>
      <vt:lpstr>AngularJS</vt:lpstr>
      <vt:lpstr>Webpack</vt:lpstr>
      <vt:lpstr>Ajax</vt:lpstr>
      <vt:lpstr>ZTree 树形结构控件</vt:lpstr>
      <vt:lpstr>ASP.NET的MVC框架</vt:lpstr>
      <vt:lpstr>ASP.NET MVC的优点如下</vt:lpstr>
      <vt:lpstr>多系统集成</vt:lpstr>
      <vt:lpstr>ECharts</vt:lpstr>
      <vt:lpstr>动态类型切换 </vt:lpstr>
      <vt:lpstr>数据区域选择 </vt:lpstr>
      <vt:lpstr>多图联动 </vt:lpstr>
      <vt:lpstr>炫光特效 </vt:lpstr>
      <vt:lpstr>软通大数据</vt:lpstr>
      <vt:lpstr>软通大数据的特点</vt:lpstr>
      <vt:lpstr>软通大数据</vt:lpstr>
      <vt:lpstr>MySql数据库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智慧旅游项目技术要点</dc:title>
  <dc:creator>Andrew</dc:creator>
  <cp:lastModifiedBy>Andrew</cp:lastModifiedBy>
  <cp:revision>66</cp:revision>
  <dcterms:created xsi:type="dcterms:W3CDTF">2017-05-23T05:50:05Z</dcterms:created>
  <dcterms:modified xsi:type="dcterms:W3CDTF">2017-06-05T06:29:09Z</dcterms:modified>
</cp:coreProperties>
</file>